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1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13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gnus Ramberg" userId="af016e59-472a-49c5-947d-9b016dc7111f" providerId="ADAL" clId="{581E0C47-C585-43F7-A822-F3204FEAB47D}"/>
    <pc:docChg chg="delSld">
      <pc:chgData name="Magnus Ramberg" userId="af016e59-472a-49c5-947d-9b016dc7111f" providerId="ADAL" clId="{581E0C47-C585-43F7-A822-F3204FEAB47D}" dt="2024-11-26T14:54:01.538" v="2" actId="2696"/>
      <pc:docMkLst>
        <pc:docMk/>
      </pc:docMkLst>
      <pc:sldChg chg="del">
        <pc:chgData name="Magnus Ramberg" userId="af016e59-472a-49c5-947d-9b016dc7111f" providerId="ADAL" clId="{581E0C47-C585-43F7-A822-F3204FEAB47D}" dt="2024-11-26T14:53:54.707" v="0" actId="2696"/>
        <pc:sldMkLst>
          <pc:docMk/>
          <pc:sldMk cId="0" sldId="260"/>
        </pc:sldMkLst>
      </pc:sldChg>
      <pc:sldChg chg="del">
        <pc:chgData name="Magnus Ramberg" userId="af016e59-472a-49c5-947d-9b016dc7111f" providerId="ADAL" clId="{581E0C47-C585-43F7-A822-F3204FEAB47D}" dt="2024-11-26T14:53:57.772" v="1" actId="2696"/>
        <pc:sldMkLst>
          <pc:docMk/>
          <pc:sldMk cId="0" sldId="263"/>
        </pc:sldMkLst>
      </pc:sldChg>
      <pc:sldChg chg="del">
        <pc:chgData name="Magnus Ramberg" userId="af016e59-472a-49c5-947d-9b016dc7111f" providerId="ADAL" clId="{581E0C47-C585-43F7-A822-F3204FEAB47D}" dt="2024-11-26T14:54:01.538" v="2" actId="2696"/>
        <pc:sldMkLst>
          <pc:docMk/>
          <pc:sldMk cId="2705931406" sldId="435"/>
        </pc:sldMkLst>
      </pc:sldChg>
      <pc:sldMasterChg chg="delSldLayout">
        <pc:chgData name="Magnus Ramberg" userId="af016e59-472a-49c5-947d-9b016dc7111f" providerId="ADAL" clId="{581E0C47-C585-43F7-A822-F3204FEAB47D}" dt="2024-11-26T14:54:01.538" v="2" actId="2696"/>
        <pc:sldMasterMkLst>
          <pc:docMk/>
          <pc:sldMasterMk cId="127209144" sldId="2147483648"/>
        </pc:sldMasterMkLst>
        <pc:sldLayoutChg chg="del">
          <pc:chgData name="Magnus Ramberg" userId="af016e59-472a-49c5-947d-9b016dc7111f" providerId="ADAL" clId="{581E0C47-C585-43F7-A822-F3204FEAB47D}" dt="2024-11-26T14:53:54.707" v="0" actId="2696"/>
          <pc:sldLayoutMkLst>
            <pc:docMk/>
            <pc:sldMasterMk cId="127209144" sldId="2147483648"/>
            <pc:sldLayoutMk cId="2302145664" sldId="2147483660"/>
          </pc:sldLayoutMkLst>
        </pc:sldLayoutChg>
        <pc:sldLayoutChg chg="del">
          <pc:chgData name="Magnus Ramberg" userId="af016e59-472a-49c5-947d-9b016dc7111f" providerId="ADAL" clId="{581E0C47-C585-43F7-A822-F3204FEAB47D}" dt="2024-11-26T14:54:01.538" v="2" actId="2696"/>
          <pc:sldLayoutMkLst>
            <pc:docMk/>
            <pc:sldMasterMk cId="127209144" sldId="2147483648"/>
            <pc:sldLayoutMk cId="1016663811" sldId="2147483661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E8A211-3C6C-4FC8-BE01-53CC39DC5438}" type="datetimeFigureOut">
              <a:rPr lang="sv-SE" smtClean="0"/>
              <a:t>2024-11-26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17D728-F43C-4A0E-8D1E-805F30BB716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5858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C797EA0-208A-16E0-10CD-1D6783E2F8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C511769-0F3C-F526-A84C-99CCA84425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BE946B9-78A7-87E2-C38C-7E165F450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E5DF-5597-44DD-AF5B-05870BBEB467}" type="datetimeFigureOut">
              <a:rPr lang="sv-SE" smtClean="0"/>
              <a:t>2024-11-26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82797A9-E733-215D-1C5C-1734C45CE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2466750-3616-68E0-3769-2490DCAF7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3C1FB-4B66-4285-9F81-F405A31DC1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6485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23DCFDA-8F49-9277-AA2F-7014308C6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CE47711-A8BA-6A66-ACDC-D573438839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C3159FF-4F81-C035-FE84-F2B1B2F1E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E5DF-5597-44DD-AF5B-05870BBEB467}" type="datetimeFigureOut">
              <a:rPr lang="sv-SE" smtClean="0"/>
              <a:t>2024-11-26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2B16D53-6140-49AE-E859-053AA0375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38649D3-1A7F-D560-3268-817AB7B01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3C1FB-4B66-4285-9F81-F405A31DC1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6137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E08F3249-D1D5-D605-D297-202F6089F6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F5EC2CD-8403-DAC2-7845-03B675E4F2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8609CCE-79A7-F9E2-9A16-BD79C15EC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E5DF-5597-44DD-AF5B-05870BBEB467}" type="datetimeFigureOut">
              <a:rPr lang="sv-SE" smtClean="0"/>
              <a:t>2024-11-26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223B8A1-A202-A470-9B38-E2E6BB495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31B1D54-211E-5A4C-6704-D7E315C9B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3C1FB-4B66-4285-9F81-F405A31DC1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6985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4E432B-819B-FB6F-0F24-550F1C7B8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D091E17-2241-FC8D-AB9B-B7DEE2522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D7D9BFE-B65A-EFE2-A2F1-2A7B36554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E5DF-5597-44DD-AF5B-05870BBEB467}" type="datetimeFigureOut">
              <a:rPr lang="sv-SE" smtClean="0"/>
              <a:t>2024-11-26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F929B9A-DD78-FCF3-7589-5E5112545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19B9392-ECA3-C986-A30E-B63C542B4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3C1FB-4B66-4285-9F81-F405A31DC1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112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B2E0CD2-F000-5116-42BB-8D241EA39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ED49585-32F1-C96A-AD7C-4FDC22FCE8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8161A1-A5A2-0834-22A0-979B05AB0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E5DF-5597-44DD-AF5B-05870BBEB467}" type="datetimeFigureOut">
              <a:rPr lang="sv-SE" smtClean="0"/>
              <a:t>2024-11-26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11058FE-B4D8-4F45-CCBF-471073689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D76EEBF-7982-168F-1F92-B98EFF8EB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3C1FB-4B66-4285-9F81-F405A31DC1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6168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D4EC844-3FF1-4971-2C42-15C111141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033B4A2-6D89-77B7-7A04-F3E44AD261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345F11C-FDDE-AD78-E866-BF6FBFA6F3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A3FA382-5B3D-923A-FA05-FB203EEB6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E5DF-5597-44DD-AF5B-05870BBEB467}" type="datetimeFigureOut">
              <a:rPr lang="sv-SE" smtClean="0"/>
              <a:t>2024-11-26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B18A50E-7DF4-6D08-7537-107790530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A09F064-6040-A7BC-8432-31029BAD0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3C1FB-4B66-4285-9F81-F405A31DC1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4337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983113-C741-83BB-5454-F874B5032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1BB5229-F333-4035-BF2A-4AE9DEE090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A0B8BC6-30E4-F843-21D7-36B41C4E13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6AC59057-23E3-3D82-A643-0A4FD4F60B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8477219-C5A2-E1A7-AA92-D1BF341479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10E661C-89FC-FA6F-C402-55AF9194A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E5DF-5597-44DD-AF5B-05870BBEB467}" type="datetimeFigureOut">
              <a:rPr lang="sv-SE" smtClean="0"/>
              <a:t>2024-11-26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EA01EDFE-998F-B58B-A67F-B424E5422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A252D040-E8A9-4BD8-DB82-3EBE4D144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3C1FB-4B66-4285-9F81-F405A31DC1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7857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ACE5D1-F1E0-F90B-744E-5581E8A4D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228C2F6-2581-9F79-5F36-93AF02FE8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E5DF-5597-44DD-AF5B-05870BBEB467}" type="datetimeFigureOut">
              <a:rPr lang="sv-SE" smtClean="0"/>
              <a:t>2024-11-26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0124CF3-D14C-50F9-254B-ED3613AE6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7361FEC-375D-0D46-24C5-B8C141FF5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3C1FB-4B66-4285-9F81-F405A31DC1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2846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3E8FDC5-AE40-D945-CE4E-2B47F250D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E5DF-5597-44DD-AF5B-05870BBEB467}" type="datetimeFigureOut">
              <a:rPr lang="sv-SE" smtClean="0"/>
              <a:t>2024-11-26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F3E9FF2-8FCC-8B23-8426-7761D3C85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17C40DA-104A-FD17-E515-6E2361D39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3C1FB-4B66-4285-9F81-F405A31DC1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6265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D4FEDFC-97AF-6FC9-7064-84492F86A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94572C6-41DD-4C47-D47C-4C22BA3EE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8281128-6BE5-826B-E31A-FDDA77B21B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5CCA845-CEC6-C5F2-A166-030B48698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E5DF-5597-44DD-AF5B-05870BBEB467}" type="datetimeFigureOut">
              <a:rPr lang="sv-SE" smtClean="0"/>
              <a:t>2024-11-26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3D56CEE-F746-40CC-CBBF-2EA9CB16C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3C11C41-8F19-8E62-B591-E96FEDC01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3C1FB-4B66-4285-9F81-F405A31DC1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8981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8D540A2-685F-71CC-7264-2D30B7452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D9DAE40-62DD-FDB7-AEC3-A4A266CF2A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325AABB-DF57-D990-9916-B4EBA5DB2C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02EC551-2874-D3AC-0EB4-AAEF7A791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E5DF-5597-44DD-AF5B-05870BBEB467}" type="datetimeFigureOut">
              <a:rPr lang="sv-SE" smtClean="0"/>
              <a:t>2024-11-26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7687D17-1EC8-B905-8516-39CC844E9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0D709F4-03A9-21E5-38C2-F09549CE1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3C1FB-4B66-4285-9F81-F405A31DC1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8023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CEC0BFD-76BD-66E8-0695-044002EFD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16DAF2F-07B3-BF06-786B-29DFABFF73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16D05EA-5EFF-1339-071B-7D6D63E481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40E5DF-5597-44DD-AF5B-05870BBEB467}" type="datetimeFigureOut">
              <a:rPr lang="sv-SE" smtClean="0"/>
              <a:t>2024-11-26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6A8DD56-D3BD-7FEA-8F85-879ABE2C31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DC8A6CB-6C97-5E7C-FC9E-6A0C3CA12C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43C1FB-4B66-4285-9F81-F405A31DC1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209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70BCDB-0CB9-5EFF-5ADE-2E4DB9E339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Alternativ tvistelösning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57F3FA0-F3B5-B3C8-C1B1-2038BB3F80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Caroline Falconer, Per Mildner, Magnus Ramberg</a:t>
            </a:r>
          </a:p>
        </p:txBody>
      </p:sp>
    </p:spTree>
    <p:extLst>
      <p:ext uri="{BB962C8B-B14F-4D97-AF65-F5344CB8AC3E}">
        <p14:creationId xmlns:p14="http://schemas.microsoft.com/office/powerpoint/2010/main" val="2514386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5DA0D5-A167-FEB5-C4A6-12BB685AC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är alternativ tvistlösning?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EACEB11-CF2B-F014-40A9-90283D4F6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Alla former av tvistlösning utanför domstol. Förhandling/förlikning är den vanligaste formen. </a:t>
            </a:r>
          </a:p>
          <a:p>
            <a:r>
              <a:rPr lang="sv-SE" dirty="0"/>
              <a:t>AT förutsätter avtal. Före eller efter tvist uppkommit. Ad hoc eller via institut. Bindande eller rådgivande. Kan avse alla tvistefrågor eller viss specifik fråga.  Parterna är autonoma.</a:t>
            </a:r>
          </a:p>
          <a:p>
            <a:r>
              <a:rPr lang="sv-SE" dirty="0"/>
              <a:t>”Privatdomare”; att avgöra en fråga på annat sätt än genom skiljeförfarande eller domstol </a:t>
            </a:r>
          </a:p>
          <a:p>
            <a:r>
              <a:rPr lang="sv-SE" dirty="0"/>
              <a:t>Domstol/skiljenämnd – rättsskipning – rättskraft/verkställbarhet –processhinder</a:t>
            </a:r>
          </a:p>
          <a:p>
            <a:r>
              <a:rPr lang="sv-SE" dirty="0"/>
              <a:t>AT i övrigt; processhinder? Civilrättslig verkan?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6353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BD317F6-1943-DBCA-5650-675D3761E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AT –varför?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B79E64A-C389-C2FC-7B4F-B898618B63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Reaktion mot tid och kostnader i domstol (och skiljeförfaranden)</a:t>
            </a:r>
          </a:p>
          <a:p>
            <a:r>
              <a:rPr lang="sv-SE" dirty="0"/>
              <a:t>Snabbt, billigt och bra…?</a:t>
            </a:r>
          </a:p>
          <a:p>
            <a:r>
              <a:rPr lang="sv-SE" dirty="0"/>
              <a:t>Vanliga skäl</a:t>
            </a:r>
          </a:p>
          <a:p>
            <a:pPr marL="0" indent="0">
              <a:buNone/>
            </a:pPr>
            <a:r>
              <a:rPr lang="sv-SE" dirty="0"/>
              <a:t>	- Viktig avtalsrelation</a:t>
            </a:r>
          </a:p>
          <a:p>
            <a:pPr marL="0" indent="0">
              <a:buNone/>
            </a:pPr>
            <a:r>
              <a:rPr lang="sv-SE" dirty="0"/>
              <a:t>	- Begränsa kostnads- och tidsrisk</a:t>
            </a:r>
          </a:p>
          <a:p>
            <a:pPr marL="0" indent="0">
              <a:buNone/>
            </a:pPr>
            <a:r>
              <a:rPr lang="sv-SE" dirty="0"/>
              <a:t>	- Avgörande av särskilda frågor</a:t>
            </a:r>
          </a:p>
          <a:p>
            <a:pPr marL="0" indent="0">
              <a:buNone/>
            </a:pPr>
            <a:r>
              <a:rPr lang="sv-SE" dirty="0"/>
              <a:t>	- Stora, långvariga, komplexa avtalsrelationer</a:t>
            </a:r>
          </a:p>
        </p:txBody>
      </p:sp>
    </p:spTree>
    <p:extLst>
      <p:ext uri="{BB962C8B-B14F-4D97-AF65-F5344CB8AC3E}">
        <p14:creationId xmlns:p14="http://schemas.microsoft.com/office/powerpoint/2010/main" val="3235349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1C5D6E-AEDA-7435-ADAA-3EC202558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Några exempel på 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CA06A24-95CF-268D-6C69-8C3A3B34D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Begränsning av tvistens omfång (förenklade förfaranden)</a:t>
            </a:r>
          </a:p>
          <a:p>
            <a:r>
              <a:rPr lang="sv-SE" dirty="0"/>
              <a:t>Flerstegsklausuler. </a:t>
            </a:r>
          </a:p>
          <a:p>
            <a:r>
              <a:rPr lang="sv-SE" dirty="0"/>
              <a:t>Oberoende prövning av viss omständighet.</a:t>
            </a:r>
          </a:p>
          <a:p>
            <a:pPr marL="0" indent="0">
              <a:buNone/>
            </a:pPr>
            <a:r>
              <a:rPr lang="sv-SE" dirty="0"/>
              <a:t>	- Tekniska frågor (Expert Determination)</a:t>
            </a:r>
          </a:p>
          <a:p>
            <a:pPr marL="0" indent="0">
              <a:buNone/>
            </a:pPr>
            <a:r>
              <a:rPr lang="sv-SE" dirty="0"/>
              <a:t>	- Legala frågor (</a:t>
            </a:r>
            <a:r>
              <a:rPr lang="sv-SE" dirty="0" err="1"/>
              <a:t>Early</a:t>
            </a:r>
            <a:r>
              <a:rPr lang="sv-SE" dirty="0"/>
              <a:t> Neutral </a:t>
            </a:r>
            <a:r>
              <a:rPr lang="sv-SE" dirty="0" err="1"/>
              <a:t>Evaluation</a:t>
            </a:r>
            <a:r>
              <a:rPr lang="sv-SE" dirty="0"/>
              <a:t>)</a:t>
            </a:r>
          </a:p>
          <a:p>
            <a:pPr marL="0" indent="0">
              <a:buNone/>
            </a:pPr>
            <a:r>
              <a:rPr lang="sv-SE" dirty="0"/>
              <a:t>	- Värdering</a:t>
            </a:r>
          </a:p>
          <a:p>
            <a:pPr marL="0" indent="0">
              <a:buNone/>
            </a:pPr>
            <a:r>
              <a:rPr lang="sv-SE" dirty="0"/>
              <a:t>Dispute Resolution Board/ Adjudication</a:t>
            </a:r>
          </a:p>
        </p:txBody>
      </p:sp>
    </p:spTree>
    <p:extLst>
      <p:ext uri="{BB962C8B-B14F-4D97-AF65-F5344CB8AC3E}">
        <p14:creationId xmlns:p14="http://schemas.microsoft.com/office/powerpoint/2010/main" val="2870506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190</Words>
  <Application>Microsoft Office PowerPoint</Application>
  <PresentationFormat>Bredbild</PresentationFormat>
  <Paragraphs>24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Office-tema</vt:lpstr>
      <vt:lpstr>Alternativ tvistelösning</vt:lpstr>
      <vt:lpstr>Vad är alternativ tvistlösning?</vt:lpstr>
      <vt:lpstr>AT –varför?</vt:lpstr>
      <vt:lpstr>Några exempel på 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Magnus Ramberg</dc:creator>
  <cp:lastModifiedBy>Magnus Ramberg</cp:lastModifiedBy>
  <cp:revision>1</cp:revision>
  <dcterms:created xsi:type="dcterms:W3CDTF">2024-11-26T08:18:23Z</dcterms:created>
  <dcterms:modified xsi:type="dcterms:W3CDTF">2024-11-26T14:54:03Z</dcterms:modified>
</cp:coreProperties>
</file>