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Ramberg" userId="af016e59-472a-49c5-947d-9b016dc7111f" providerId="ADAL" clId="{581E0C47-C585-43F7-A822-F3204FEAB47D}"/>
    <pc:docChg chg="delSld">
      <pc:chgData name="Magnus Ramberg" userId="af016e59-472a-49c5-947d-9b016dc7111f" providerId="ADAL" clId="{581E0C47-C585-43F7-A822-F3204FEAB47D}" dt="2024-11-26T14:54:01.538" v="2" actId="2696"/>
      <pc:docMkLst>
        <pc:docMk/>
      </pc:docMkLst>
      <pc:sldChg chg="del">
        <pc:chgData name="Magnus Ramberg" userId="af016e59-472a-49c5-947d-9b016dc7111f" providerId="ADAL" clId="{581E0C47-C585-43F7-A822-F3204FEAB47D}" dt="2024-11-26T14:53:54.707" v="0" actId="2696"/>
        <pc:sldMkLst>
          <pc:docMk/>
          <pc:sldMk cId="0" sldId="260"/>
        </pc:sldMkLst>
      </pc:sldChg>
      <pc:sldChg chg="del">
        <pc:chgData name="Magnus Ramberg" userId="af016e59-472a-49c5-947d-9b016dc7111f" providerId="ADAL" clId="{581E0C47-C585-43F7-A822-F3204FEAB47D}" dt="2024-11-26T14:53:57.772" v="1" actId="2696"/>
        <pc:sldMkLst>
          <pc:docMk/>
          <pc:sldMk cId="0" sldId="263"/>
        </pc:sldMkLst>
      </pc:sldChg>
      <pc:sldChg chg="del">
        <pc:chgData name="Magnus Ramberg" userId="af016e59-472a-49c5-947d-9b016dc7111f" providerId="ADAL" clId="{581E0C47-C585-43F7-A822-F3204FEAB47D}" dt="2024-11-26T14:54:01.538" v="2" actId="2696"/>
        <pc:sldMkLst>
          <pc:docMk/>
          <pc:sldMk cId="2705931406" sldId="435"/>
        </pc:sldMkLst>
      </pc:sldChg>
      <pc:sldMasterChg chg="delSldLayout">
        <pc:chgData name="Magnus Ramberg" userId="af016e59-472a-49c5-947d-9b016dc7111f" providerId="ADAL" clId="{581E0C47-C585-43F7-A822-F3204FEAB47D}" dt="2024-11-26T14:54:01.538" v="2" actId="2696"/>
        <pc:sldMasterMkLst>
          <pc:docMk/>
          <pc:sldMasterMk cId="127209144" sldId="2147483648"/>
        </pc:sldMasterMkLst>
        <pc:sldLayoutChg chg="del">
          <pc:chgData name="Magnus Ramberg" userId="af016e59-472a-49c5-947d-9b016dc7111f" providerId="ADAL" clId="{581E0C47-C585-43F7-A822-F3204FEAB47D}" dt="2024-11-26T14:53:54.707" v="0" actId="2696"/>
          <pc:sldLayoutMkLst>
            <pc:docMk/>
            <pc:sldMasterMk cId="127209144" sldId="2147483648"/>
            <pc:sldLayoutMk cId="2302145664" sldId="2147483660"/>
          </pc:sldLayoutMkLst>
        </pc:sldLayoutChg>
        <pc:sldLayoutChg chg="del">
          <pc:chgData name="Magnus Ramberg" userId="af016e59-472a-49c5-947d-9b016dc7111f" providerId="ADAL" clId="{581E0C47-C585-43F7-A822-F3204FEAB47D}" dt="2024-11-26T14:54:01.538" v="2" actId="2696"/>
          <pc:sldLayoutMkLst>
            <pc:docMk/>
            <pc:sldMasterMk cId="127209144" sldId="2147483648"/>
            <pc:sldLayoutMk cId="1016663811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8A211-3C6C-4FC8-BE01-53CC39DC5438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7D728-F43C-4A0E-8D1E-805F30BB71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85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797EA0-208A-16E0-10CD-1D6783E2F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511769-0F3C-F526-A84C-99CCA8442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946B9-78A7-87E2-C38C-7E165F45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797A9-E733-215D-1C5C-1734C45C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466750-3616-68E0-3769-2490DCAF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48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3DCFDA-8F49-9277-AA2F-7014308C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E47711-A8BA-6A66-ACDC-D57343883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3159FF-4F81-C035-FE84-F2B1B2F1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B16D53-6140-49AE-E859-053AA037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8649D3-1A7F-D560-3268-817AB7B0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1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08F3249-D1D5-D605-D297-202F6089F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5EC2CD-8403-DAC2-7845-03B675E4F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609CCE-79A7-F9E2-9A16-BD79C15E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23B8A1-A202-A470-9B38-E2E6BB49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1B1D54-211E-5A4C-6704-D7E315C9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98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4E432B-819B-FB6F-0F24-550F1C7B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091E17-2241-FC8D-AB9B-B7DEE252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7D9BFE-B65A-EFE2-A2F1-2A7B36554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929B9A-DD78-FCF3-7589-5E511254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9B9392-ECA3-C986-A30E-B63C542B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12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2E0CD2-F000-5116-42BB-8D241EA3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D49585-32F1-C96A-AD7C-4FDC22FCE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8161A1-A5A2-0834-22A0-979B05AB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1058FE-B4D8-4F45-CCBF-47107368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76EEBF-7982-168F-1F92-B98EFF8E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1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EC844-3FF1-4971-2C42-15C11114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33B4A2-6D89-77B7-7A04-F3E44AD26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45F11C-FDDE-AD78-E866-BF6FBFA6F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3FA382-5B3D-923A-FA05-FB203EEB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18A50E-7DF4-6D08-7537-10779053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09F064-6040-A7BC-8432-31029BAD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3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983113-C741-83BB-5454-F874B503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BB5229-F333-4035-BF2A-4AE9DEE09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0B8BC6-30E4-F843-21D7-36B41C4E1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AC59057-23E3-3D82-A643-0A4FD4F60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8477219-C5A2-E1A7-AA92-D1BF34147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0E661C-89FC-FA6F-C402-55AF9194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01EDFE-998F-B58B-A67F-B424E54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252D040-E8A9-4BD8-DB82-3EBE4D14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85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ACE5D1-F1E0-F90B-744E-5581E8A4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228C2F6-2581-9F79-5F36-93AF02FE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0124CF3-D14C-50F9-254B-ED3613AE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361FEC-375D-0D46-24C5-B8C141FF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84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E8FDC5-AE40-D945-CE4E-2B47F250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F3E9FF2-8FCC-8B23-8426-7761D3C8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7C40DA-104A-FD17-E515-6E2361D3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26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4FEDFC-97AF-6FC9-7064-84492F86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4572C6-41DD-4C47-D47C-4C22BA3EE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281128-6BE5-826B-E31A-FDDA77B21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CCA845-CEC6-C5F2-A166-030B4869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3D56CEE-F746-40CC-CBBF-2EA9CB16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C11C41-8F19-8E62-B591-E96FEDC0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98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540A2-685F-71CC-7264-2D30B745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D9DAE40-62DD-FDB7-AEC3-A4A266CF2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25AABB-DF57-D990-9916-B4EBA5DB2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2EC551-2874-D3AC-0EB4-AAEF7A79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687D17-1EC8-B905-8516-39CC844E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D709F4-03A9-21E5-38C2-F09549CE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02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EC0BFD-76BD-66E8-0695-044002EF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6DAF2F-07B3-BF06-786B-29DFABFF7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6D05EA-5EFF-1339-071B-7D6D63E48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40E5DF-5597-44DD-AF5B-05870BBEB467}" type="datetimeFigureOut">
              <a:rPr lang="sv-SE" smtClean="0"/>
              <a:t>2024-11-26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A8DD56-D3BD-7FEA-8F85-879ABE2C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C8A6CB-6C97-5E7C-FC9E-6A0C3CA12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43C1FB-4B66-4285-9F81-F405A31DC1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0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0BCDB-0CB9-5EFF-5ADE-2E4DB9E33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Alternativ tvistelösning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7F3FA0-F3B5-B3C8-C1B1-2038BB3F8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Caroline Falconer, Per Mildner, Magnus Ramberg</a:t>
            </a:r>
          </a:p>
        </p:txBody>
      </p:sp>
    </p:spTree>
    <p:extLst>
      <p:ext uri="{BB962C8B-B14F-4D97-AF65-F5344CB8AC3E}">
        <p14:creationId xmlns:p14="http://schemas.microsoft.com/office/powerpoint/2010/main" val="251438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DA0D5-A167-FEB5-C4A6-12BB685A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alternativ tvistlösning?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ACEB11-CF2B-F014-40A9-90283D4F6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Alla former av tvistlösning utanför domstol. Förhandling/förlikning är den vanligaste formen. </a:t>
            </a:r>
          </a:p>
          <a:p>
            <a:r>
              <a:rPr lang="sv-SE" dirty="0"/>
              <a:t>AT förutsätter avtal. Före eller efter tvist uppkommit. Ad hoc eller via institut. Bindande eller rådgivande. Kan avse alla tvistefrågor eller viss specifik fråga.  Parterna är autonoma.</a:t>
            </a:r>
          </a:p>
          <a:p>
            <a:r>
              <a:rPr lang="sv-SE" dirty="0"/>
              <a:t>”Privatdomare”; att avgöra en fråga på annat sätt än genom skiljeförfarande eller domstol </a:t>
            </a:r>
          </a:p>
          <a:p>
            <a:r>
              <a:rPr lang="sv-SE" dirty="0"/>
              <a:t>Domstol/skiljenämnd – rättsskipning – rättskraft/verkställbarhet –processhinder</a:t>
            </a:r>
          </a:p>
          <a:p>
            <a:r>
              <a:rPr lang="sv-SE" dirty="0"/>
              <a:t>AT i övrigt; processhinder? Civilrättslig verkan?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635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D317F6-1943-DBCA-5650-675D3761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 –varför?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79E64A-C389-C2FC-7B4F-B898618B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Reaktion mot tid och kostnader i domstol (och skiljeförfaranden)</a:t>
            </a:r>
          </a:p>
          <a:p>
            <a:r>
              <a:rPr lang="sv-SE" dirty="0"/>
              <a:t>Snabbt, billigt och bra…?</a:t>
            </a:r>
          </a:p>
          <a:p>
            <a:r>
              <a:rPr lang="sv-SE" dirty="0"/>
              <a:t>Vanliga skäl</a:t>
            </a:r>
          </a:p>
          <a:p>
            <a:pPr marL="0" indent="0">
              <a:buNone/>
            </a:pPr>
            <a:r>
              <a:rPr lang="sv-SE" dirty="0"/>
              <a:t>	- Viktig avtalsrelation</a:t>
            </a:r>
          </a:p>
          <a:p>
            <a:pPr marL="0" indent="0">
              <a:buNone/>
            </a:pPr>
            <a:r>
              <a:rPr lang="sv-SE" dirty="0"/>
              <a:t>	- Begränsa kostnads- och tidsrisk</a:t>
            </a:r>
          </a:p>
          <a:p>
            <a:pPr marL="0" indent="0">
              <a:buNone/>
            </a:pPr>
            <a:r>
              <a:rPr lang="sv-SE" dirty="0"/>
              <a:t>	- Avgörande av särskilda frågor</a:t>
            </a:r>
          </a:p>
          <a:p>
            <a:pPr marL="0" indent="0">
              <a:buNone/>
            </a:pPr>
            <a:r>
              <a:rPr lang="sv-SE" dirty="0"/>
              <a:t>	- Stora, långvariga, komplexa avtalsrelationer</a:t>
            </a:r>
          </a:p>
        </p:txBody>
      </p:sp>
    </p:spTree>
    <p:extLst>
      <p:ext uri="{BB962C8B-B14F-4D97-AF65-F5344CB8AC3E}">
        <p14:creationId xmlns:p14="http://schemas.microsoft.com/office/powerpoint/2010/main" val="323534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1C5D6E-AEDA-7435-ADAA-3EC20255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exempel på 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A06A24-95CF-268D-6C69-8C3A3B34D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Begränsning av tvistens omfång (förenklade förfaranden)</a:t>
            </a:r>
          </a:p>
          <a:p>
            <a:r>
              <a:rPr lang="sv-SE" dirty="0"/>
              <a:t>Flerstegsklausuler. </a:t>
            </a:r>
          </a:p>
          <a:p>
            <a:r>
              <a:rPr lang="sv-SE" dirty="0"/>
              <a:t>Oberoende prövning av viss omständighet.</a:t>
            </a:r>
          </a:p>
          <a:p>
            <a:pPr marL="0" indent="0">
              <a:buNone/>
            </a:pPr>
            <a:r>
              <a:rPr lang="sv-SE" dirty="0"/>
              <a:t>	- Tekniska frågor (Expert Determination)</a:t>
            </a:r>
          </a:p>
          <a:p>
            <a:pPr marL="0" indent="0">
              <a:buNone/>
            </a:pPr>
            <a:r>
              <a:rPr lang="sv-SE" dirty="0"/>
              <a:t>	- Legala frågor (</a:t>
            </a:r>
            <a:r>
              <a:rPr lang="sv-SE" dirty="0" err="1"/>
              <a:t>Early</a:t>
            </a:r>
            <a:r>
              <a:rPr lang="sv-SE" dirty="0"/>
              <a:t> Neutral </a:t>
            </a:r>
            <a:r>
              <a:rPr lang="sv-SE" dirty="0" err="1"/>
              <a:t>Evaluation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	- Värdering</a:t>
            </a:r>
          </a:p>
          <a:p>
            <a:pPr marL="0" indent="0">
              <a:buNone/>
            </a:pPr>
            <a:r>
              <a:rPr lang="sv-SE" dirty="0"/>
              <a:t>Dispute Resolution Board/ Adjudication</a:t>
            </a:r>
          </a:p>
        </p:txBody>
      </p:sp>
    </p:spTree>
    <p:extLst>
      <p:ext uri="{BB962C8B-B14F-4D97-AF65-F5344CB8AC3E}">
        <p14:creationId xmlns:p14="http://schemas.microsoft.com/office/powerpoint/2010/main" val="287050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190</Words>
  <Application>Microsoft Office PowerPoint</Application>
  <PresentationFormat>Bredbild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Office-tema</vt:lpstr>
      <vt:lpstr>Alternativ tvistelösning</vt:lpstr>
      <vt:lpstr>Vad är alternativ tvistlösning?</vt:lpstr>
      <vt:lpstr>AT –varför?</vt:lpstr>
      <vt:lpstr>Några exempel på 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Magnus Ramberg</dc:creator>
  <cp:lastModifiedBy>Magnus Ramberg</cp:lastModifiedBy>
  <cp:revision>1</cp:revision>
  <dcterms:created xsi:type="dcterms:W3CDTF">2024-11-26T08:18:23Z</dcterms:created>
  <dcterms:modified xsi:type="dcterms:W3CDTF">2024-11-26T14:54:03Z</dcterms:modified>
</cp:coreProperties>
</file>