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4623" r:id="rId3"/>
    <p:sldMasterId id="2147484661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0" r:id="rId6"/>
    <p:sldId id="263" r:id="rId7"/>
    <p:sldId id="435" r:id="rId8"/>
    <p:sldId id="441" r:id="rId9"/>
    <p:sldId id="436" r:id="rId10"/>
    <p:sldId id="283" r:id="rId11"/>
    <p:sldId id="437" r:id="rId12"/>
    <p:sldId id="438" r:id="rId13"/>
    <p:sldId id="442" r:id="rId14"/>
    <p:sldId id="443" r:id="rId15"/>
    <p:sldId id="439" r:id="rId16"/>
    <p:sldId id="444" r:id="rId17"/>
    <p:sldId id="440" r:id="rId18"/>
    <p:sldId id="340" r:id="rId19"/>
  </p:sldIdLst>
  <p:sldSz cx="10691813" cy="7561263"/>
  <p:notesSz cx="6797675" cy="9926638"/>
  <p:defaultTextStyle>
    <a:defPPr>
      <a:defRPr lang="sv-SE"/>
    </a:defPPr>
    <a:lvl1pPr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3899" autoAdjust="0"/>
  </p:normalViewPr>
  <p:slideViewPr>
    <p:cSldViewPr>
      <p:cViewPr varScale="1">
        <p:scale>
          <a:sx n="95" d="100"/>
          <a:sy n="95" d="100"/>
        </p:scale>
        <p:origin x="981" y="43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-554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EF4D5EE-865A-47FD-95AE-3CB464B4D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416549-9A37-4C03-A784-2E70D01B7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E87327-F606-4CB0-87BD-6D5BC3F574FB}" type="datetimeFigureOut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83D1AE-0BDA-4E7A-85EB-3FE19CE96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B2BC36-355C-4ED2-9FE4-39E3C8C29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F6AE27C-B3D1-4564-A710-F9BE800A25E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1BDCC37-911D-4C4E-89D7-C8CBCFC5E1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A5A2A-B318-4F96-8EFF-0B84F117EA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BDC234-DD66-414C-A2BA-1DF35868BCD0}" type="datetimeFigureOut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04A3A421-AE97-4DCE-892C-2326EE843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81F4938-D8E0-4F32-A7BE-094FDBCFB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07BB20-5935-4CDD-9434-788348485B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713047-9385-4F5C-9D6F-23EAD67E9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6B4906F-0790-476A-9623-303B38058B04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tshållare för bildobjekt 1">
            <a:extLst>
              <a:ext uri="{FF2B5EF4-FFF2-40B4-BE49-F238E27FC236}">
                <a16:creationId xmlns:a16="http://schemas.microsoft.com/office/drawing/2014/main" id="{67B96FF8-C7E3-B4C5-AD68-ABFD5DD40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75" y="1241425"/>
            <a:ext cx="47339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2B98-16DA-C3D4-B5C9-D4947E2B2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06"/>
          </a:p>
        </p:txBody>
      </p:sp>
      <p:sp>
        <p:nvSpPr>
          <p:cNvPr id="82948" name="Platshållare för bildnummer 3">
            <a:extLst>
              <a:ext uri="{FF2B5EF4-FFF2-40B4-BE49-F238E27FC236}">
                <a16:creationId xmlns:a16="http://schemas.microsoft.com/office/drawing/2014/main" id="{220122F4-2230-9413-1212-DAF3AC42D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31F96-65AD-4C81-8B17-04C09DEF5102}" type="slidenum"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3AE7C-B7F0-DDE5-5B42-AC03E29D5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tshållare för bildobjekt 1">
            <a:extLst>
              <a:ext uri="{FF2B5EF4-FFF2-40B4-BE49-F238E27FC236}">
                <a16:creationId xmlns:a16="http://schemas.microsoft.com/office/drawing/2014/main" id="{9EC4FD4E-1849-EC30-C81E-63F98A59D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75" y="1241425"/>
            <a:ext cx="47339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D5E98F8-1E7B-C331-490E-F5201FAA2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06"/>
          </a:p>
        </p:txBody>
      </p:sp>
      <p:sp>
        <p:nvSpPr>
          <p:cNvPr id="82948" name="Platshållare för bildnummer 3">
            <a:extLst>
              <a:ext uri="{FF2B5EF4-FFF2-40B4-BE49-F238E27FC236}">
                <a16:creationId xmlns:a16="http://schemas.microsoft.com/office/drawing/2014/main" id="{87559878-9C2D-0BBA-D93A-5F308AF04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31F96-65AD-4C81-8B17-04C09DEF5102}" type="slidenum"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5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>
            <a:extLst>
              <a:ext uri="{FF2B5EF4-FFF2-40B4-BE49-F238E27FC236}">
                <a16:creationId xmlns:a16="http://schemas.microsoft.com/office/drawing/2014/main" id="{773C205A-DEE0-1E3F-ADB5-324571F45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75" y="1241425"/>
            <a:ext cx="47339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AA3BE45-319A-74B0-0FAA-B5A127F7C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06"/>
          </a:p>
        </p:txBody>
      </p:sp>
      <p:sp>
        <p:nvSpPr>
          <p:cNvPr id="112644" name="Platshållare för bildnummer 3">
            <a:extLst>
              <a:ext uri="{FF2B5EF4-FFF2-40B4-BE49-F238E27FC236}">
                <a16:creationId xmlns:a16="http://schemas.microsoft.com/office/drawing/2014/main" id="{0A09E00A-8D9A-759E-263E-A3F559794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A5DB7-A448-4870-BCCC-4C79935D0DB8}" type="slidenum"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5737C-CB88-E253-36B1-FF0192635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>
            <a:extLst>
              <a:ext uri="{FF2B5EF4-FFF2-40B4-BE49-F238E27FC236}">
                <a16:creationId xmlns:a16="http://schemas.microsoft.com/office/drawing/2014/main" id="{7A4BA5A5-6451-1DDB-7AA4-67DF161E5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75" y="1241425"/>
            <a:ext cx="47339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44530FD-0EE1-4ADE-CD37-E289ECCFD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306"/>
          </a:p>
        </p:txBody>
      </p:sp>
      <p:sp>
        <p:nvSpPr>
          <p:cNvPr id="112644" name="Platshållare för bildnummer 3">
            <a:extLst>
              <a:ext uri="{FF2B5EF4-FFF2-40B4-BE49-F238E27FC236}">
                <a16:creationId xmlns:a16="http://schemas.microsoft.com/office/drawing/2014/main" id="{ADA7A896-40B1-21E8-D90D-75A797805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A5DB7-A448-4870-BCCC-4C79935D0DB8}" type="slidenum"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04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4906F-0790-476A-9623-303B38058B04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63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598B7384-0A49-705F-9965-9B9EEA567F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1">
            <a:extLst>
              <a:ext uri="{FF2B5EF4-FFF2-40B4-BE49-F238E27FC236}">
                <a16:creationId xmlns:a16="http://schemas.microsoft.com/office/drawing/2014/main" id="{E80E6C26-58F3-BC97-9B82-198CE16D8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332163"/>
            <a:ext cx="34274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6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877071"/>
            <a:ext cx="4881563" cy="3204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3" y="2877073"/>
            <a:ext cx="4883150" cy="3204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AA8E167-FE57-5C3B-A8E8-9D160539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6802-C0E8-4FD8-8A90-6B6329FC4F89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0690F7-F2AF-1FA3-4E12-C2902DCB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5F0B3A-49D0-4FAE-D5C8-B3DA4F70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03A28-2CA9-444B-B0D2-B4F5D1B06B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919538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 och tv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6"/>
            <a:ext cx="4881563" cy="26987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5521324" y="898524"/>
            <a:ext cx="4883150" cy="2700338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291307" y="3893120"/>
            <a:ext cx="4881563" cy="27000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CCD5E0C3-E27F-B87D-78EA-62070651C54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E915-EFE3-4FEE-8272-2C2E0636D90D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4C432D8-6F5B-3521-551D-0DA62FF5D4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3FBBD59-0D7D-8E16-0BD2-B77DE75E38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8138-0BC6-4B6C-9636-1C908AADA9F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0884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288925" y="898524"/>
            <a:ext cx="4881563" cy="569595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5522913" y="898525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5526088" y="3779836"/>
            <a:ext cx="4881563" cy="28146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DA4AB-DF86-E512-77EA-1F0DCB42976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03DD-154A-4807-A7DA-E1E9034A456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396BEC0-587D-B288-623C-C1ED52C94E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260661E-0C1B-7EC8-0719-927B30C261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8BCB-4FB5-481F-A455-058054C5712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528194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521324" y="898525"/>
            <a:ext cx="4883150" cy="569595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288925" y="3779838"/>
            <a:ext cx="4881563" cy="28146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83D5208-E695-9D9D-3716-9BEEC17996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C4EF-5B2A-411A-BED0-15A24EEF493C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D752D1D-6B84-5C7B-F9FA-2D6CCDCD78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2BE9DF8-54D5-F49C-727E-CC4C4A9639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5550-973F-493A-BCCA-A13BF078A63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28256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2913" y="898525"/>
            <a:ext cx="4881563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536C747-66D5-BD29-AD94-61692CBFB7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9B56-3FE7-47A7-B069-6FFDC6640011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3724201-CC15-6405-261F-C942054D4D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88433CD-2D18-D513-7E6C-D406421535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7500-E8C1-489B-96A3-3C5107C52DD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07957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4" y="898524"/>
            <a:ext cx="10115548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258BB8-141D-4DF5-9EBC-8A1EC30AA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AC9C-55E7-49D1-871F-48DD37362A5D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46F7E29-4CC4-05B3-420E-BBCFDBFA7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B32ED7B-4A2D-459D-750E-A116FC8A60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27F2-F709-4956-AA51-87DDD22CC85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09884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287336" y="285750"/>
            <a:ext cx="10117136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5046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287338" y="285750"/>
            <a:ext cx="4883150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3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5521325" y="285750"/>
            <a:ext cx="4883150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249077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225B4E0F-56ED-5807-A934-52BCC214AB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21701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5906" y="1793874"/>
            <a:ext cx="7560000" cy="2520000"/>
          </a:xfrm>
        </p:spPr>
        <p:txBody>
          <a:bodyPr/>
          <a:lstStyle>
            <a:lvl1pPr>
              <a:defRPr sz="5600" b="1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565272" y="4686300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3258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ABE25232-4A4D-0DAB-A470-B01596FFC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03325"/>
            <a:ext cx="21701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5906" y="2647310"/>
            <a:ext cx="7560000" cy="2520000"/>
          </a:xfrm>
        </p:spPr>
        <p:txBody>
          <a:bodyPr/>
          <a:lstStyle>
            <a:lvl1pPr>
              <a:defRPr sz="5600" b="1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565272" y="5600709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660073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46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8">
            <a:extLst>
              <a:ext uri="{FF2B5EF4-FFF2-40B4-BE49-F238E27FC236}">
                <a16:creationId xmlns:a16="http://schemas.microsoft.com/office/drawing/2014/main" id="{73CB2E11-C56B-2D6C-8424-A67C949CBB55}"/>
              </a:ext>
            </a:extLst>
          </p:cNvPr>
          <p:cNvCxnSpPr/>
          <p:nvPr userDrawn="1"/>
        </p:nvCxnSpPr>
        <p:spPr>
          <a:xfrm>
            <a:off x="288925" y="6891338"/>
            <a:ext cx="101155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11">
            <a:extLst>
              <a:ext uri="{FF2B5EF4-FFF2-40B4-BE49-F238E27FC236}">
                <a16:creationId xmlns:a16="http://schemas.microsoft.com/office/drawing/2014/main" id="{E9098EBD-725F-11DF-ACD4-49807BEC0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quarter" idx="13"/>
          </p:nvPr>
        </p:nvSpPr>
        <p:spPr>
          <a:xfrm>
            <a:off x="2033905" y="3448599"/>
            <a:ext cx="6624000" cy="2037801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5">
            <a:extLst>
              <a:ext uri="{FF2B5EF4-FFF2-40B4-BE49-F238E27FC236}">
                <a16:creationId xmlns:a16="http://schemas.microsoft.com/office/drawing/2014/main" id="{C79A0252-31A3-5144-5AD7-C4099B0EEE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93F8-B299-4546-BBB3-E900C0C98E4F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6" name="Platshållare för sidfot 6">
            <a:extLst>
              <a:ext uri="{FF2B5EF4-FFF2-40B4-BE49-F238E27FC236}">
                <a16:creationId xmlns:a16="http://schemas.microsoft.com/office/drawing/2014/main" id="{F8FBD6D2-7EE6-6466-C8AB-F4E86B2B3F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C843488F-020F-9B17-0EE9-FF3EE810B8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D24AB5-3AE6-4C60-80D2-697BAC019EA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09434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1065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46157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77CDDC7-91FA-7142-23A1-6FAD535728E2}"/>
              </a:ext>
            </a:extLst>
          </p:cNvPr>
          <p:cNvSpPr/>
          <p:nvPr userDrawn="1"/>
        </p:nvSpPr>
        <p:spPr>
          <a:xfrm>
            <a:off x="5346700" y="296863"/>
            <a:ext cx="5084763" cy="6975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3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778">
              <a:solidFill>
                <a:prstClr val="white"/>
              </a:solidFill>
            </a:endParaRPr>
          </a:p>
        </p:txBody>
      </p:sp>
      <p:sp>
        <p:nvSpPr>
          <p:cNvPr id="4" name="Rubrik 8">
            <a:extLst>
              <a:ext uri="{FF2B5EF4-FFF2-40B4-BE49-F238E27FC236}">
                <a16:creationId xmlns:a16="http://schemas.microsoft.com/office/drawing/2014/main" id="{7C424A89-5B58-DD0F-ADBD-A3FF379AB941}"/>
              </a:ext>
            </a:extLst>
          </p:cNvPr>
          <p:cNvSpPr txBox="1">
            <a:spLocks/>
          </p:cNvSpPr>
          <p:nvPr userDrawn="1"/>
        </p:nvSpPr>
        <p:spPr>
          <a:xfrm>
            <a:off x="4278313" y="3155950"/>
            <a:ext cx="1882775" cy="124936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801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453" fontAlgn="auto">
              <a:spcAft>
                <a:spcPts val="0"/>
              </a:spcAft>
              <a:defRPr/>
            </a:pPr>
            <a:r>
              <a:rPr lang="sv-SE" sz="8800" b="0" dirty="0">
                <a:solidFill>
                  <a:srgbClr val="CD1316"/>
                </a:solidFill>
              </a:rPr>
              <a:t>V</a:t>
            </a:r>
            <a:r>
              <a:rPr lang="sv-SE" sz="8800" b="0" dirty="0">
                <a:solidFill>
                  <a:srgbClr val="6FADB0"/>
                </a:solidFill>
              </a:rPr>
              <a:t> </a:t>
            </a:r>
            <a:r>
              <a:rPr lang="sv-SE" sz="8800" b="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6799813" y="2335213"/>
            <a:ext cx="2704936" cy="1157287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9791" y="2335213"/>
            <a:ext cx="2704936" cy="1157287"/>
          </a:xfrm>
        </p:spPr>
        <p:txBody>
          <a:bodyPr anchor="b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954090" y="3663950"/>
            <a:ext cx="3167063" cy="2333625"/>
          </a:xfrm>
        </p:spPr>
        <p:txBody>
          <a:bodyPr lIns="288000"/>
          <a:lstStyle>
            <a:lvl1pPr algn="l">
              <a:defRPr b="0">
                <a:solidFill>
                  <a:schemeClr val="accent4"/>
                </a:solidFill>
              </a:defRPr>
            </a:lvl1pPr>
            <a:lvl2pPr algn="l">
              <a:defRPr b="0">
                <a:solidFill>
                  <a:schemeClr val="accent4"/>
                </a:solidFill>
              </a:defRPr>
            </a:lvl2pPr>
            <a:lvl3pPr algn="l">
              <a:defRPr b="0">
                <a:solidFill>
                  <a:schemeClr val="accent4"/>
                </a:solidFill>
              </a:defRPr>
            </a:lvl3pPr>
            <a:lvl4pPr algn="l">
              <a:defRPr b="0">
                <a:solidFill>
                  <a:schemeClr val="accent4"/>
                </a:solidFill>
              </a:defRPr>
            </a:lvl4pPr>
            <a:lvl5pPr algn="l">
              <a:defRPr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337067" y="3663947"/>
            <a:ext cx="3167682" cy="2333045"/>
          </a:xfrm>
        </p:spPr>
        <p:txBody>
          <a:bodyPr lIns="28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563B3F6D-7D25-08A9-18E3-E5596568458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EBD176-E6EE-4345-AFAA-D71527683828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F97F4CE2-3515-FC2B-4A48-D1D691FC27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98BF71EA-0519-6032-AF93-7EC344CC36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37128B-A87E-4792-BC72-ECA96F9CF9F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781004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 petrole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F0652FB-CF68-74C2-561F-42B88AC9CD47}"/>
              </a:ext>
            </a:extLst>
          </p:cNvPr>
          <p:cNvSpPr/>
          <p:nvPr userDrawn="1"/>
        </p:nvSpPr>
        <p:spPr>
          <a:xfrm>
            <a:off x="5346700" y="296863"/>
            <a:ext cx="5084763" cy="6975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3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778">
              <a:solidFill>
                <a:prstClr val="white"/>
              </a:solidFill>
            </a:endParaRPr>
          </a:p>
        </p:txBody>
      </p:sp>
      <p:sp>
        <p:nvSpPr>
          <p:cNvPr id="4" name="Rubrik 8">
            <a:extLst>
              <a:ext uri="{FF2B5EF4-FFF2-40B4-BE49-F238E27FC236}">
                <a16:creationId xmlns:a16="http://schemas.microsoft.com/office/drawing/2014/main" id="{64C487D1-B3FE-B0C9-67BE-EADAC5A32129}"/>
              </a:ext>
            </a:extLst>
          </p:cNvPr>
          <p:cNvSpPr txBox="1">
            <a:spLocks/>
          </p:cNvSpPr>
          <p:nvPr userDrawn="1"/>
        </p:nvSpPr>
        <p:spPr>
          <a:xfrm>
            <a:off x="4278313" y="3155950"/>
            <a:ext cx="1882775" cy="124936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801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453" fontAlgn="auto">
              <a:spcAft>
                <a:spcPts val="0"/>
              </a:spcAft>
              <a:defRPr/>
            </a:pPr>
            <a:r>
              <a:rPr lang="sv-SE" sz="8800" b="0" dirty="0">
                <a:solidFill>
                  <a:schemeClr val="accent1"/>
                </a:solidFill>
              </a:rPr>
              <a:t>V</a:t>
            </a:r>
            <a:r>
              <a:rPr lang="sv-SE" sz="8800" b="0" dirty="0">
                <a:solidFill>
                  <a:srgbClr val="6FADB0"/>
                </a:solidFill>
              </a:rPr>
              <a:t> </a:t>
            </a:r>
            <a:r>
              <a:rPr lang="sv-SE" sz="8800" b="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6799814" y="2335213"/>
            <a:ext cx="2704936" cy="1157287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9791" y="2335213"/>
            <a:ext cx="2704936" cy="1157287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954090" y="3663950"/>
            <a:ext cx="3167063" cy="2333625"/>
          </a:xfrm>
        </p:spPr>
        <p:txBody>
          <a:bodyPr lIns="288000"/>
          <a:lstStyle>
            <a:lvl1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1pPr>
            <a:lvl2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2pPr>
            <a:lvl3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3pPr>
            <a:lvl4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4pPr>
            <a:lvl5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337067" y="3663947"/>
            <a:ext cx="3167682" cy="2333045"/>
          </a:xfrm>
        </p:spPr>
        <p:txBody>
          <a:bodyPr lIns="28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A5D3D7BF-2BAD-DD93-B236-5A5F8A4D3C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F7B61F-C8EF-4B03-A0EB-FED3492768C9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F7AEC93D-444D-3C43-12B5-E303C5CE69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E8C066DA-9D6C-D4B3-F687-E13A74CD7A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22C8FB-64DB-425B-9AE9-DF73823411A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83244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2564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95925" y="1335289"/>
            <a:ext cx="4883151" cy="1034359"/>
          </a:xfrm>
        </p:spPr>
        <p:txBody>
          <a:bodyPr anchor="b"/>
          <a:lstStyle>
            <a:lvl1pPr>
              <a:defRPr lang="sv-SE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385466" y="683493"/>
            <a:ext cx="2520156" cy="2520156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489922" y="2442252"/>
            <a:ext cx="4883149" cy="223057"/>
          </a:xfrm>
        </p:spPr>
        <p:txBody>
          <a:bodyPr/>
          <a:lstStyle>
            <a:lvl1pPr marL="0" indent="0"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/>
          </p:nvPr>
        </p:nvSpPr>
        <p:spPr>
          <a:xfrm>
            <a:off x="288925" y="3924300"/>
            <a:ext cx="10115548" cy="2808288"/>
          </a:xfrm>
        </p:spPr>
        <p:txBody>
          <a:bodyPr numCol="2" spcCol="360000"/>
          <a:lstStyle>
            <a:lvl1pPr marL="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2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0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5489920" y="2734732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7"/>
          </p:nvPr>
        </p:nvSpPr>
        <p:spPr>
          <a:xfrm>
            <a:off x="5489922" y="3031604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3AA2274-6355-E209-5777-A88C5A72C47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AA84-0308-4A22-BDA6-F1131F98A58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EB2D8C0-DCAC-11F2-6A0E-DD6FFCDC44C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1780C4C-742C-E32C-14D9-F715DB243ED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23A6-F486-4409-BD5A-077C3AD1BD0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3199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D6FBB4D-5518-48EE-2085-70374444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74C8-FAF3-450F-B3B1-CCEF7C41431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FC26680-E59B-478B-DDDD-85B1BF9C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EF6C23C-A511-62DB-8042-0CE7245A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8CF3-C34B-4649-8188-F9C7DB3AC6E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4531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948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>
            <a:extLst>
              <a:ext uri="{FF2B5EF4-FFF2-40B4-BE49-F238E27FC236}">
                <a16:creationId xmlns:a16="http://schemas.microsoft.com/office/drawing/2014/main" id="{AF44A8DD-396F-2AAD-8A48-446EC2864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38688" y="1485900"/>
            <a:ext cx="5953125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9">
            <a:extLst>
              <a:ext uri="{FF2B5EF4-FFF2-40B4-BE49-F238E27FC236}">
                <a16:creationId xmlns:a16="http://schemas.microsoft.com/office/drawing/2014/main" id="{31913F45-9428-6D40-BCD3-1A0CEA6DB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35013"/>
            <a:ext cx="2133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743286"/>
            <a:ext cx="5472000" cy="1480747"/>
          </a:xfrm>
        </p:spPr>
        <p:txBody>
          <a:bodyPr/>
          <a:lstStyle>
            <a:lvl1pPr algn="l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466" y="4472322"/>
            <a:ext cx="1800000" cy="180038"/>
          </a:xfrm>
        </p:spPr>
        <p:txBody>
          <a:bodyPr>
            <a:normAutofit/>
          </a:bodyPr>
          <a:lstStyle>
            <a:lvl1pPr marL="0" indent="0" algn="l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0"/>
          </p:nvPr>
        </p:nvSpPr>
        <p:spPr>
          <a:xfrm>
            <a:off x="428466" y="6795965"/>
            <a:ext cx="4310906" cy="357225"/>
          </a:xfrm>
        </p:spPr>
        <p:txBody>
          <a:bodyPr>
            <a:noAutofit/>
          </a:bodyPr>
          <a:lstStyle>
            <a:lvl1pPr marL="0" indent="0">
              <a:buNone/>
              <a:defRPr sz="13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219947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8ACE9CBF-E25D-7453-32C2-6CB72F8069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1">
            <a:extLst>
              <a:ext uri="{FF2B5EF4-FFF2-40B4-BE49-F238E27FC236}">
                <a16:creationId xmlns:a16="http://schemas.microsoft.com/office/drawing/2014/main" id="{9CBDD4E3-CEA7-14E2-FC39-FBE2FBF6CA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332163"/>
            <a:ext cx="34274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13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3448600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9ED5385-A542-E1C6-12F5-8EB0EFA2D0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3AEA-FB2D-456A-BD07-E35D68D5DF4E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723299E-F2EE-1D99-83C2-65841EB64F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AF45C01-EB69-BEC0-E769-D988C79DC3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80450A-4817-403E-AA8D-4D87637A47F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31757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0B1E3716-3516-F929-D869-53AE13827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11">
            <a:extLst>
              <a:ext uri="{FF2B5EF4-FFF2-40B4-BE49-F238E27FC236}">
                <a16:creationId xmlns:a16="http://schemas.microsoft.com/office/drawing/2014/main" id="{D89CC296-488D-8212-01CD-D532354262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5850" y="3332163"/>
            <a:ext cx="3427413" cy="881062"/>
            <a:chOff x="3625621" y="3331995"/>
            <a:chExt cx="3427196" cy="881419"/>
          </a:xfrm>
        </p:grpSpPr>
        <p:pic>
          <p:nvPicPr>
            <p:cNvPr id="4" name="Bildobjekt 12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5B6FCD13-C02C-694F-A45C-AFF79D976D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3"/>
            <a:stretch>
              <a:fillRect/>
            </a:stretch>
          </p:blipFill>
          <p:spPr bwMode="auto">
            <a:xfrm>
              <a:off x="3625621" y="3331996"/>
              <a:ext cx="2440365" cy="8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13">
              <a:extLst>
                <a:ext uri="{FF2B5EF4-FFF2-40B4-BE49-F238E27FC236}">
                  <a16:creationId xmlns:a16="http://schemas.microsoft.com/office/drawing/2014/main" id="{55197BE5-3579-A9DB-16B9-F8CAE71B6D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7" y="3331995"/>
              <a:ext cx="792000" cy="8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93666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DD8D68A4-1EDF-C5BA-FD2B-F0E128043F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11">
            <a:extLst>
              <a:ext uri="{FF2B5EF4-FFF2-40B4-BE49-F238E27FC236}">
                <a16:creationId xmlns:a16="http://schemas.microsoft.com/office/drawing/2014/main" id="{AC37E2FF-CF46-7682-4C27-73FBC1379A0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5850" y="3332163"/>
            <a:ext cx="3427413" cy="881062"/>
            <a:chOff x="3625621" y="3331995"/>
            <a:chExt cx="3427196" cy="881419"/>
          </a:xfrm>
        </p:grpSpPr>
        <p:pic>
          <p:nvPicPr>
            <p:cNvPr id="4" name="Bildobjekt 12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CCDB81CC-2491-CC03-B947-AD8D30021B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3"/>
            <a:stretch>
              <a:fillRect/>
            </a:stretch>
          </p:blipFill>
          <p:spPr bwMode="auto">
            <a:xfrm>
              <a:off x="3625621" y="3331996"/>
              <a:ext cx="2440365" cy="8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13">
              <a:extLst>
                <a:ext uri="{FF2B5EF4-FFF2-40B4-BE49-F238E27FC236}">
                  <a16:creationId xmlns:a16="http://schemas.microsoft.com/office/drawing/2014/main" id="{4D536718-A3E5-44FF-9863-6D11E9F8F1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7" y="3331995"/>
              <a:ext cx="792000" cy="8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251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572B63CF-3A8D-03AE-508B-B44E05D9E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20838"/>
            <a:ext cx="59531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F81B98DA-B5F1-379F-F958-B77C89F4D2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09613"/>
            <a:ext cx="203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2742709"/>
            <a:ext cx="5471999" cy="1480436"/>
          </a:xfrm>
        </p:spPr>
        <p:txBody>
          <a:bodyPr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28466" y="4471383"/>
            <a:ext cx="1800000" cy="180000"/>
          </a:xfrm>
        </p:spPr>
        <p:txBody>
          <a:bodyPr/>
          <a:lstStyle>
            <a:lvl1pPr marL="0" indent="0">
              <a:buFontTx/>
              <a:buNone/>
              <a:defRPr sz="130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428465" y="6794538"/>
            <a:ext cx="4310906" cy="357150"/>
          </a:xfrm>
        </p:spPr>
        <p:txBody>
          <a:bodyPr/>
          <a:lstStyle>
            <a:lvl1pPr marL="0" indent="0">
              <a:buFontTx/>
              <a:buNone/>
              <a:defRPr sz="1300" b="0">
                <a:solidFill>
                  <a:schemeClr val="accent4"/>
                </a:solidFill>
              </a:defRPr>
            </a:lvl1pPr>
            <a:lvl2pPr marL="194400" indent="0">
              <a:buFontTx/>
              <a:buNone/>
              <a:defRPr sz="1300">
                <a:solidFill>
                  <a:schemeClr val="accent4"/>
                </a:solidFill>
              </a:defRPr>
            </a:lvl2pPr>
            <a:lvl3pPr marL="374400" indent="0">
              <a:buFontTx/>
              <a:buNone/>
              <a:defRPr sz="1300">
                <a:solidFill>
                  <a:schemeClr val="accent4"/>
                </a:solidFill>
              </a:defRPr>
            </a:lvl3pPr>
            <a:lvl4pPr marL="572400" indent="0">
              <a:buFontTx/>
              <a:buNone/>
              <a:defRPr sz="1300">
                <a:solidFill>
                  <a:schemeClr val="accent4"/>
                </a:solidFill>
              </a:defRPr>
            </a:lvl4pPr>
            <a:lvl5pPr marL="770400" indent="0">
              <a:buFontTx/>
              <a:buNone/>
              <a:defRPr sz="13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956335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EAB91934-37CD-12E4-1D74-EDDE2B57F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24E3703C-9EF1-9665-4E53-1B7D3D6FE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354138"/>
            <a:ext cx="2030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31724" y="3292880"/>
            <a:ext cx="5828367" cy="1480436"/>
          </a:xfrm>
        </p:spPr>
        <p:txBody>
          <a:bodyPr/>
          <a:lstStyle>
            <a:lvl1pPr algn="ctr"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374512" y="5022879"/>
            <a:ext cx="1942789" cy="180000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050990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B18D7CA6-E3F9-C228-64D6-A0B12377FC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409119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04516146-B4D2-14E9-F673-6D80898CE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783238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53BF5CA8-2B41-3AFD-A7CC-B572D3E43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accent4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34915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C374D2C8-2CA4-5322-E899-851B1B0CA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50347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877071"/>
            <a:ext cx="4881563" cy="3204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3" y="2877073"/>
            <a:ext cx="4883150" cy="3204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E3A0C9F-95CB-D7B0-343B-ECE3C3FB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4D53-6363-421D-8B8C-D4610FFF87EB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F4F5D5-DFB3-3E96-480E-9DB9A57B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253935-F5E2-1D34-BB96-38754B10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4E1E-CD68-4F0E-A0BB-05A80335915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486827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8">
            <a:extLst>
              <a:ext uri="{FF2B5EF4-FFF2-40B4-BE49-F238E27FC236}">
                <a16:creationId xmlns:a16="http://schemas.microsoft.com/office/drawing/2014/main" id="{509D9A59-0727-9D55-7940-1294E1A35562}"/>
              </a:ext>
            </a:extLst>
          </p:cNvPr>
          <p:cNvCxnSpPr/>
          <p:nvPr userDrawn="1"/>
        </p:nvCxnSpPr>
        <p:spPr>
          <a:xfrm>
            <a:off x="288925" y="6891338"/>
            <a:ext cx="101155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11">
            <a:extLst>
              <a:ext uri="{FF2B5EF4-FFF2-40B4-BE49-F238E27FC236}">
                <a16:creationId xmlns:a16="http://schemas.microsoft.com/office/drawing/2014/main" id="{D22B0ACB-F0F5-9D61-8B54-90D66DA5C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quarter" idx="13"/>
          </p:nvPr>
        </p:nvSpPr>
        <p:spPr>
          <a:xfrm>
            <a:off x="2033905" y="3448599"/>
            <a:ext cx="6624000" cy="2037801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5">
            <a:extLst>
              <a:ext uri="{FF2B5EF4-FFF2-40B4-BE49-F238E27FC236}">
                <a16:creationId xmlns:a16="http://schemas.microsoft.com/office/drawing/2014/main" id="{8A9763BF-F7C6-E723-FC82-5C25298F17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9EBC-F299-4107-89BD-1FE1CED48E6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6" name="Platshållare för sidfot 6">
            <a:extLst>
              <a:ext uri="{FF2B5EF4-FFF2-40B4-BE49-F238E27FC236}">
                <a16:creationId xmlns:a16="http://schemas.microsoft.com/office/drawing/2014/main" id="{532062DA-7DB2-E3E0-3D42-03744E6BFA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40421B04-FAB3-8A85-B1EF-8CB6541992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BEBE9-C63A-4DCE-B62D-67DDF0015B0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0176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er -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76ECC5E3-32F2-5AA9-869F-23B2AD200D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3448600"/>
            <a:ext cx="6624000" cy="2037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12286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3448600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9A95311-CBF5-B9F4-217B-4CD6BDDBC4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BB94-DA84-4727-8DB0-025C20D2BE4C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EFBB4F6-D2CA-1E26-26A0-FF36FDB2AB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16555CC-B840-A510-843E-6B809F6BEC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A33F-FAD5-448B-9712-26724A17E14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976502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er -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930221BF-9A4E-0103-F6CF-438367566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3448600"/>
            <a:ext cx="6624000" cy="2037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26822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4562969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033905" y="3683060"/>
            <a:ext cx="6624000" cy="61831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680A42E-E56D-A7FF-A251-EF341A1940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2C9B-FFAE-4041-8548-8B5B0A6E2CF2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5E40A08-EF21-2ED2-613D-EE300D3D15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B935008-2435-3194-7B44-7C5E7C4AF2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DF5C-64BB-4C0E-8597-01F81049BBF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890074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21325" y="2135188"/>
            <a:ext cx="4883150" cy="4459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88927" y="898525"/>
            <a:ext cx="4881563" cy="10343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142B9AA-441D-B312-1DA8-7013AA10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ED85-917C-462F-BCCE-9FBBBEEC34F5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E3450117-A1D5-2FEA-A3F8-A20BC473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C9B9599-9E4E-1670-D3E5-AF1E2B9B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1617-3873-4B9B-AE74-DC02ED580EB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262848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0">
            <a:extLst>
              <a:ext uri="{FF2B5EF4-FFF2-40B4-BE49-F238E27FC236}">
                <a16:creationId xmlns:a16="http://schemas.microsoft.com/office/drawing/2014/main" id="{DAE716ED-542A-428E-4C76-869310893BBD}"/>
              </a:ext>
            </a:extLst>
          </p:cNvPr>
          <p:cNvCxnSpPr/>
          <p:nvPr userDrawn="1"/>
        </p:nvCxnSpPr>
        <p:spPr>
          <a:xfrm>
            <a:off x="288925" y="6891338"/>
            <a:ext cx="101155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11">
            <a:extLst>
              <a:ext uri="{FF2B5EF4-FFF2-40B4-BE49-F238E27FC236}">
                <a16:creationId xmlns:a16="http://schemas.microsoft.com/office/drawing/2014/main" id="{D7C1FA16-723C-6D08-B460-B15A9984A0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sz="190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sz="190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sz="190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sz="19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21325" y="2135188"/>
            <a:ext cx="4883150" cy="4459288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sz="190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sz="190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sz="190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sz="19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88927" y="898525"/>
            <a:ext cx="4881563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6">
            <a:extLst>
              <a:ext uri="{FF2B5EF4-FFF2-40B4-BE49-F238E27FC236}">
                <a16:creationId xmlns:a16="http://schemas.microsoft.com/office/drawing/2014/main" id="{80B104E1-2681-9435-CDDD-7173EDE3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E68C-C583-49FC-9F66-AA1C9DF8A8A2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F3DD12E0-6716-D84E-E7C7-B51D9A6F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8">
            <a:extLst>
              <a:ext uri="{FF2B5EF4-FFF2-40B4-BE49-F238E27FC236}">
                <a16:creationId xmlns:a16="http://schemas.microsoft.com/office/drawing/2014/main" id="{8DF8F8FA-1D61-ABA1-B1DE-E74061E7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D58C9-9D93-4BE5-BE28-B7D5FADD398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257697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5"/>
            <a:ext cx="4881563" cy="269874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291306" y="3893120"/>
            <a:ext cx="4881563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5522913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8CF3BD1-7D3F-459D-FAC9-6566031E348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A9B-0B77-4906-9350-8FB690B4D46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4853F34-B8E0-15B3-E7FD-E0CC56E3E1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0FE4CFE-EDE5-4061-98FF-8EF8F23380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7297-6997-4180-A85E-97D92F1F07D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444578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6"/>
            <a:ext cx="4881563" cy="269874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291306" y="3893120"/>
            <a:ext cx="4881563" cy="270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5522913" y="898524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63040D1-6E17-B3EB-03A2-80C3D89467C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0B2C-E26B-4600-B056-27B61D2E5D4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95E4DDD-F3BE-E2C8-FB3D-A9F4A1AAC4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CA2D898-5D75-DD41-5605-47BCA35CFA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49B5-158E-4552-AD0E-D3F6AE1143D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449361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 och tv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6"/>
            <a:ext cx="4881563" cy="26987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5521324" y="898524"/>
            <a:ext cx="4883150" cy="2700338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291307" y="3893120"/>
            <a:ext cx="4881563" cy="27000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03D98BC-32DF-0E43-3D34-9AEDB66834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759B-2103-47B3-BFCC-F54B9C431A6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3264BAC-5080-141C-4000-AE5E49476D4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5D065AA-32F9-FC2A-3170-8C953B2D09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E42A-D268-47CF-9939-73435FCD02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62868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288925" y="898524"/>
            <a:ext cx="4881563" cy="569595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5522913" y="898525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5526088" y="3779836"/>
            <a:ext cx="4881563" cy="28146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5F89C63-A431-6F50-BA29-4CC1B5F148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B3BF-82F4-40DD-BA40-6C5A95E81258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105E3CB-983C-906D-007D-02CD2751DC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8C2D9E-4BA8-C4D2-0FB9-C8E9EA4650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100C-5727-4CEB-8E33-5C9D7924E1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731104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521324" y="898525"/>
            <a:ext cx="4883150" cy="569595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288925" y="3779838"/>
            <a:ext cx="4881563" cy="28146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C7CF636-E4F1-7E20-A15B-797ABCD7295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417D-FAA7-4764-83ED-CEAA229630A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C98ABDB-8530-C1C2-5217-62C7FA27FC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AB3699C-4E29-E971-FAE4-C3267BC9AE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2055-41DC-46D5-B2B5-1E60F8D0B3F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6745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4562969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033905" y="3683060"/>
            <a:ext cx="6624000" cy="61831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7D950F-701C-1CBB-8896-58FE53AE98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653D-72E8-44D3-A4C3-F3B936A4884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0CC2A6E-A410-2F27-9143-65BEB21FC7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AA40DA3-4698-6ED0-3D56-4B3C50ADA9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AA0345B-3853-4A77-91C8-B363EDC395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71574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2913" y="898525"/>
            <a:ext cx="4881563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E5F4C3D-C6B2-A30B-B469-43A76CE63B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7CA5-D639-4C24-BDAE-B509CE7DD03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28E9E89-9D13-6EFD-567D-4F66978A9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42FBF0-0DB8-5875-7E88-C511E243E9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AC78-74E3-4ED9-85A0-628B009E34D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32956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4" y="898524"/>
            <a:ext cx="10115548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8155FAC-0C5F-3E65-3CBB-EE8F35A647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17A6-916E-478B-B639-FE48CD00BE7D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9F03641-8639-CA8B-91CE-2BEA555B07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10084E1-154B-BDCB-539D-9E5DCB47F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8A6A-FA6B-435C-AD80-EA7BA3BE4A8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31724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287336" y="285750"/>
            <a:ext cx="10117136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29997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287338" y="285750"/>
            <a:ext cx="4883150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3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5521325" y="285750"/>
            <a:ext cx="4883150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273834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38E2557A-8B49-4D87-B6E6-23FFEE686D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21701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5906" y="1793874"/>
            <a:ext cx="7560000" cy="2520000"/>
          </a:xfrm>
        </p:spPr>
        <p:txBody>
          <a:bodyPr/>
          <a:lstStyle>
            <a:lvl1pPr>
              <a:defRPr sz="5600" b="1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565272" y="4686300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09804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A796E504-72FB-E6A7-0293-5F6CBED22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03325"/>
            <a:ext cx="21701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5906" y="2647310"/>
            <a:ext cx="7560000" cy="2520000"/>
          </a:xfrm>
        </p:spPr>
        <p:txBody>
          <a:bodyPr/>
          <a:lstStyle>
            <a:lvl1pPr>
              <a:defRPr sz="5600" b="1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565272" y="5600709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895678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78979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305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0738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8208F0D-9001-4642-863E-9F42747FBBED}"/>
              </a:ext>
            </a:extLst>
          </p:cNvPr>
          <p:cNvSpPr/>
          <p:nvPr userDrawn="1"/>
        </p:nvSpPr>
        <p:spPr>
          <a:xfrm>
            <a:off x="5346700" y="296863"/>
            <a:ext cx="5084763" cy="6975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3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778">
              <a:solidFill>
                <a:prstClr val="white"/>
              </a:solidFill>
            </a:endParaRPr>
          </a:p>
        </p:txBody>
      </p:sp>
      <p:sp>
        <p:nvSpPr>
          <p:cNvPr id="4" name="Rubrik 8">
            <a:extLst>
              <a:ext uri="{FF2B5EF4-FFF2-40B4-BE49-F238E27FC236}">
                <a16:creationId xmlns:a16="http://schemas.microsoft.com/office/drawing/2014/main" id="{E7C73D1D-2982-4E5F-B065-63A6FCCD31BA}"/>
              </a:ext>
            </a:extLst>
          </p:cNvPr>
          <p:cNvSpPr txBox="1">
            <a:spLocks/>
          </p:cNvSpPr>
          <p:nvPr userDrawn="1"/>
        </p:nvSpPr>
        <p:spPr>
          <a:xfrm>
            <a:off x="4278313" y="3155950"/>
            <a:ext cx="1882775" cy="124936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801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453" fontAlgn="auto">
              <a:spcAft>
                <a:spcPts val="0"/>
              </a:spcAft>
              <a:defRPr/>
            </a:pPr>
            <a:r>
              <a:rPr lang="sv-SE" sz="8800" b="0" dirty="0">
                <a:solidFill>
                  <a:srgbClr val="CD1316"/>
                </a:solidFill>
              </a:rPr>
              <a:t>V</a:t>
            </a:r>
            <a:r>
              <a:rPr lang="sv-SE" sz="8800" b="0" dirty="0">
                <a:solidFill>
                  <a:srgbClr val="6FADB0"/>
                </a:solidFill>
              </a:rPr>
              <a:t> </a:t>
            </a:r>
            <a:r>
              <a:rPr lang="sv-SE" sz="8800" b="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6799813" y="2335213"/>
            <a:ext cx="2704936" cy="1157287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9791" y="2335213"/>
            <a:ext cx="2704936" cy="1157287"/>
          </a:xfrm>
        </p:spPr>
        <p:txBody>
          <a:bodyPr anchor="b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954090" y="3663950"/>
            <a:ext cx="3167063" cy="2333625"/>
          </a:xfrm>
        </p:spPr>
        <p:txBody>
          <a:bodyPr lIns="288000"/>
          <a:lstStyle>
            <a:lvl1pPr algn="l">
              <a:defRPr b="0">
                <a:solidFill>
                  <a:schemeClr val="accent4"/>
                </a:solidFill>
              </a:defRPr>
            </a:lvl1pPr>
            <a:lvl2pPr algn="l">
              <a:defRPr b="0">
                <a:solidFill>
                  <a:schemeClr val="accent4"/>
                </a:solidFill>
              </a:defRPr>
            </a:lvl2pPr>
            <a:lvl3pPr algn="l">
              <a:defRPr b="0">
                <a:solidFill>
                  <a:schemeClr val="accent4"/>
                </a:solidFill>
              </a:defRPr>
            </a:lvl3pPr>
            <a:lvl4pPr algn="l">
              <a:defRPr b="0">
                <a:solidFill>
                  <a:schemeClr val="accent4"/>
                </a:solidFill>
              </a:defRPr>
            </a:lvl4pPr>
            <a:lvl5pPr algn="l">
              <a:defRPr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337067" y="3663947"/>
            <a:ext cx="3167682" cy="2333045"/>
          </a:xfrm>
        </p:spPr>
        <p:txBody>
          <a:bodyPr lIns="28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00F73803-B406-6FFD-D841-781D1787792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F50699-B901-430A-AA0F-914838CD5387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146F4B3E-3028-3F73-1586-C06C64FF96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A79CA589-48D9-7EA0-BCB0-1135F417A4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262E3B-D7AD-4A95-9F7A-B0B71DE33BD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8341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21325" y="2135188"/>
            <a:ext cx="4883150" cy="4459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88927" y="898525"/>
            <a:ext cx="4881563" cy="10343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87BC221-8390-F2B0-6EE0-EC1D5EEA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C556-C71E-4524-A514-372B90E050C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749BB66-DA49-F513-6187-D1B40A62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9FD5570-8C10-3246-19B5-8DFECB84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A8205-1607-499D-AAEB-C86F1BBACA5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730130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 petrole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8A9A896-CAB4-EA0E-3392-D3A135C4AC36}"/>
              </a:ext>
            </a:extLst>
          </p:cNvPr>
          <p:cNvSpPr/>
          <p:nvPr userDrawn="1"/>
        </p:nvSpPr>
        <p:spPr>
          <a:xfrm>
            <a:off x="5346700" y="296863"/>
            <a:ext cx="5084763" cy="6975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3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778">
              <a:solidFill>
                <a:prstClr val="white"/>
              </a:solidFill>
            </a:endParaRPr>
          </a:p>
        </p:txBody>
      </p:sp>
      <p:sp>
        <p:nvSpPr>
          <p:cNvPr id="4" name="Rubrik 8">
            <a:extLst>
              <a:ext uri="{FF2B5EF4-FFF2-40B4-BE49-F238E27FC236}">
                <a16:creationId xmlns:a16="http://schemas.microsoft.com/office/drawing/2014/main" id="{FA90C984-0729-8CC0-2523-327D85190001}"/>
              </a:ext>
            </a:extLst>
          </p:cNvPr>
          <p:cNvSpPr txBox="1">
            <a:spLocks/>
          </p:cNvSpPr>
          <p:nvPr userDrawn="1"/>
        </p:nvSpPr>
        <p:spPr>
          <a:xfrm>
            <a:off x="4278313" y="3155950"/>
            <a:ext cx="1882775" cy="124936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801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453" fontAlgn="auto">
              <a:spcAft>
                <a:spcPts val="0"/>
              </a:spcAft>
              <a:defRPr/>
            </a:pPr>
            <a:r>
              <a:rPr lang="sv-SE" sz="8800" b="0" dirty="0">
                <a:solidFill>
                  <a:schemeClr val="accent1"/>
                </a:solidFill>
              </a:rPr>
              <a:t>V</a:t>
            </a:r>
            <a:r>
              <a:rPr lang="sv-SE" sz="8800" b="0" dirty="0">
                <a:solidFill>
                  <a:srgbClr val="6FADB0"/>
                </a:solidFill>
              </a:rPr>
              <a:t> </a:t>
            </a:r>
            <a:r>
              <a:rPr lang="sv-SE" sz="8800" b="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6799814" y="2335213"/>
            <a:ext cx="2704936" cy="1157287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9791" y="2335213"/>
            <a:ext cx="2704936" cy="1157287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954090" y="3663950"/>
            <a:ext cx="3167063" cy="2333625"/>
          </a:xfrm>
        </p:spPr>
        <p:txBody>
          <a:bodyPr lIns="288000"/>
          <a:lstStyle>
            <a:lvl1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1pPr>
            <a:lvl2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2pPr>
            <a:lvl3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3pPr>
            <a:lvl4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4pPr>
            <a:lvl5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337067" y="3663947"/>
            <a:ext cx="3167682" cy="2333045"/>
          </a:xfrm>
        </p:spPr>
        <p:txBody>
          <a:bodyPr lIns="28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62325DAE-CC37-F919-0BB4-73EFA8C2C3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E874A4-E3F9-4226-A856-A38A6E49ABC2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2A64B9E6-BCA6-1E22-150B-6C7A65CB35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DFEF4F4-D6B5-B149-9620-103491A62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69224F-05F4-4B70-9942-C0E2EC9B22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775656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8361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95925" y="1335289"/>
            <a:ext cx="4883151" cy="1034359"/>
          </a:xfrm>
        </p:spPr>
        <p:txBody>
          <a:bodyPr anchor="b"/>
          <a:lstStyle>
            <a:lvl1pPr>
              <a:defRPr lang="sv-SE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385466" y="683493"/>
            <a:ext cx="2520156" cy="2520156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489922" y="2442252"/>
            <a:ext cx="4883149" cy="223057"/>
          </a:xfrm>
        </p:spPr>
        <p:txBody>
          <a:bodyPr/>
          <a:lstStyle>
            <a:lvl1pPr marL="0" indent="0"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/>
          </p:nvPr>
        </p:nvSpPr>
        <p:spPr>
          <a:xfrm>
            <a:off x="288925" y="3924300"/>
            <a:ext cx="10115548" cy="2808288"/>
          </a:xfrm>
        </p:spPr>
        <p:txBody>
          <a:bodyPr numCol="2" spcCol="360000"/>
          <a:lstStyle>
            <a:lvl1pPr marL="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2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0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5489920" y="2734732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7"/>
          </p:nvPr>
        </p:nvSpPr>
        <p:spPr>
          <a:xfrm>
            <a:off x="5489922" y="3031604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C69B58-27A3-597C-305A-15A5752F20B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B420-B0DC-4E04-A9D6-C636798BB11F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4E70D7A-3B67-8797-AB20-1E17774912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131CD74-9ECA-EC78-7366-4419A1FE96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19A8-7F06-49AC-AA4D-5E0EBB9C53F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967684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DCC168F-E913-AC2A-3763-492546B3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89D0-1D59-43C6-9711-342455D3F29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A81EED5-FCE8-C8BD-1B7F-1463726B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C8B0D86-F1FF-2286-36DD-22F668EC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5109-8D97-4F8D-9AF1-270782A16EF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22215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9099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>
            <a:extLst>
              <a:ext uri="{FF2B5EF4-FFF2-40B4-BE49-F238E27FC236}">
                <a16:creationId xmlns:a16="http://schemas.microsoft.com/office/drawing/2014/main" id="{D5331994-4070-2C1F-4EFD-160AB292E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38688" y="1485900"/>
            <a:ext cx="5953125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9">
            <a:extLst>
              <a:ext uri="{FF2B5EF4-FFF2-40B4-BE49-F238E27FC236}">
                <a16:creationId xmlns:a16="http://schemas.microsoft.com/office/drawing/2014/main" id="{0BD11A8D-350C-0431-4378-A4DF514589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35013"/>
            <a:ext cx="2133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743286"/>
            <a:ext cx="5472000" cy="1480747"/>
          </a:xfrm>
        </p:spPr>
        <p:txBody>
          <a:bodyPr/>
          <a:lstStyle>
            <a:lvl1pPr algn="l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466" y="4472322"/>
            <a:ext cx="1800000" cy="180038"/>
          </a:xfrm>
        </p:spPr>
        <p:txBody>
          <a:bodyPr>
            <a:normAutofit/>
          </a:bodyPr>
          <a:lstStyle>
            <a:lvl1pPr marL="0" indent="0" algn="l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0"/>
          </p:nvPr>
        </p:nvSpPr>
        <p:spPr>
          <a:xfrm>
            <a:off x="428466" y="6795965"/>
            <a:ext cx="4310906" cy="357225"/>
          </a:xfrm>
        </p:spPr>
        <p:txBody>
          <a:bodyPr>
            <a:noAutofit/>
          </a:bodyPr>
          <a:lstStyle>
            <a:lvl1pPr marL="0" indent="0">
              <a:buNone/>
              <a:defRPr sz="13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383658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764"/>
              </a:spcBef>
              <a:defRPr/>
            </a:lvl1pPr>
            <a:lvl2pPr>
              <a:spcBef>
                <a:spcPts val="331"/>
              </a:spcBef>
              <a:defRPr/>
            </a:lvl2pPr>
            <a:lvl3pPr>
              <a:spcBef>
                <a:spcPts val="331"/>
              </a:spcBef>
              <a:defRPr/>
            </a:lvl3pPr>
            <a:lvl4pPr>
              <a:spcBef>
                <a:spcPts val="331"/>
              </a:spcBef>
              <a:defRPr/>
            </a:lvl4pPr>
            <a:lvl5pPr>
              <a:spcBef>
                <a:spcPts val="331"/>
              </a:spcBef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43907C-9AFF-4B36-3EC1-5705F5DE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B759-BA84-4A6F-BE87-A7E1E2256F36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5E884C-2959-1C57-FD12-C62D5BD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FC408F-2B39-3779-F4B4-97815B24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4B524-CDAF-4D71-BF56-6B816E0EB664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760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0">
            <a:extLst>
              <a:ext uri="{FF2B5EF4-FFF2-40B4-BE49-F238E27FC236}">
                <a16:creationId xmlns:a16="http://schemas.microsoft.com/office/drawing/2014/main" id="{B57EA6DC-18F1-ED0E-86BF-B10C78EE3639}"/>
              </a:ext>
            </a:extLst>
          </p:cNvPr>
          <p:cNvCxnSpPr/>
          <p:nvPr userDrawn="1"/>
        </p:nvCxnSpPr>
        <p:spPr>
          <a:xfrm>
            <a:off x="288925" y="6891338"/>
            <a:ext cx="101155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11">
            <a:extLst>
              <a:ext uri="{FF2B5EF4-FFF2-40B4-BE49-F238E27FC236}">
                <a16:creationId xmlns:a16="http://schemas.microsoft.com/office/drawing/2014/main" id="{BB96D73E-BFEF-DF49-C1E3-A49AED8FA8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sz="190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sz="190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sz="190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sz="19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21325" y="2135188"/>
            <a:ext cx="4883150" cy="4459288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sz="190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sz="190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sz="190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sz="19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88927" y="898525"/>
            <a:ext cx="4881563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6">
            <a:extLst>
              <a:ext uri="{FF2B5EF4-FFF2-40B4-BE49-F238E27FC236}">
                <a16:creationId xmlns:a16="http://schemas.microsoft.com/office/drawing/2014/main" id="{945A670C-1638-D176-F78E-CCEFB777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87FD-C27B-4EED-9A86-CA2A8E4B838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8C48C00D-0115-E352-CDA9-96A8E77A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8">
            <a:extLst>
              <a:ext uri="{FF2B5EF4-FFF2-40B4-BE49-F238E27FC236}">
                <a16:creationId xmlns:a16="http://schemas.microsoft.com/office/drawing/2014/main" id="{3D45ACDF-1EB7-FB10-574C-A6948DDC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2593-3B1B-423B-8E66-DA31644CFD1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8606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5"/>
            <a:ext cx="4881563" cy="269874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291306" y="3893120"/>
            <a:ext cx="4881563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5522913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07B5E98-8416-07A7-2C63-8D3CC9A499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D3DE-939A-4BFB-8922-E0258DC3F59B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D82286A-B62C-8102-1171-3DAF8DAADFB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CB5530-6335-636A-3487-CA3546A72D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D3326CC-20F0-433B-ACC1-644D1981C19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4883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6"/>
            <a:ext cx="4881563" cy="269874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291306" y="3893120"/>
            <a:ext cx="4881563" cy="270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5522913" y="898524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B2DF2D5-6380-BAA4-89DF-900E89E9465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2CF1-F2A4-4E30-89FC-99615CF62BB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FECBC64-6320-EF39-1308-61754A75A15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3496D40-58D3-3B95-7F92-8D4D18A39B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6875EBF-E0F3-4295-97EA-7CEA475781F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96658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 och tv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6"/>
            <a:ext cx="4881563" cy="26987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5521324" y="898524"/>
            <a:ext cx="4883150" cy="2700338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291307" y="3893120"/>
            <a:ext cx="4881563" cy="27000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1C043D6-955D-BEC9-D858-7825B1B8C97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4A13-ED5E-47E5-961F-5EBF5F445625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6A2E5F-2655-F66E-4742-85CCDD060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7A86C91-6C8E-7DF7-2E5D-429FB3A886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BDA7EA1-8648-434B-AC70-19391CE1BC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73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6B88F214-A764-8844-7394-98DE2268B2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11">
            <a:extLst>
              <a:ext uri="{FF2B5EF4-FFF2-40B4-BE49-F238E27FC236}">
                <a16:creationId xmlns:a16="http://schemas.microsoft.com/office/drawing/2014/main" id="{68354BBC-31FF-9B70-9607-5DF913AA69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5850" y="3332163"/>
            <a:ext cx="3427413" cy="881062"/>
            <a:chOff x="3625621" y="3331995"/>
            <a:chExt cx="3427196" cy="881419"/>
          </a:xfrm>
        </p:grpSpPr>
        <p:pic>
          <p:nvPicPr>
            <p:cNvPr id="4" name="Bildobjekt 12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AE1158DF-4CAD-21EE-95EC-2C96D023BE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3"/>
            <a:stretch>
              <a:fillRect/>
            </a:stretch>
          </p:blipFill>
          <p:spPr bwMode="auto">
            <a:xfrm>
              <a:off x="3625621" y="3331996"/>
              <a:ext cx="2440365" cy="8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13">
              <a:extLst>
                <a:ext uri="{FF2B5EF4-FFF2-40B4-BE49-F238E27FC236}">
                  <a16:creationId xmlns:a16="http://schemas.microsoft.com/office/drawing/2014/main" id="{52124BD1-07B5-F176-56F6-A5956A69A5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7" y="3331995"/>
              <a:ext cx="792000" cy="8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446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288925" y="898524"/>
            <a:ext cx="4881563" cy="569595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5522913" y="898525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5526088" y="3779836"/>
            <a:ext cx="4881563" cy="28146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F10653F-603D-973E-2F13-1C38A69D36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340B-1E13-4EF3-A7B6-78A5C701F00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27B4EB3-FDAF-B81E-C115-D463D1C024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D54BB63-2A82-5C0C-AA49-0668CFB533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43376BF-7A2B-4A1E-B8F0-3E5AF2C50A7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4422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521324" y="898525"/>
            <a:ext cx="4883150" cy="569595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288925" y="3779838"/>
            <a:ext cx="4881563" cy="28146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B58CD7-E1E8-17A1-F9D5-8C58A5D062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8128-0DC0-4367-9FDF-571A7041647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29AF26A-10CD-2FF6-F5FF-614883BE1B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B499FF-7597-9DBE-EBB9-3A6B695B15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BB22C3C-0738-478A-AD28-4F4C23CEE95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81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2913" y="898525"/>
            <a:ext cx="4881563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62F6229-EAF8-7393-4ADC-46FD34EDF4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ED49-6C0D-40E8-B81B-8AD04FA4099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AE5D1C6-324F-0D7F-2648-2BFFC04C93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0B24D05-D07D-BA8F-F768-210E621B44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FF5196-D581-43BA-9A51-E8D7447710A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1482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4" y="898524"/>
            <a:ext cx="10115548" cy="5695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DEAF845-1104-9293-AE44-E83B92AF75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CAA7-7FF8-4EC4-A3F6-4A729608E78F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DAA097A-07D8-9C79-F4C7-0B5F774D0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02D3687-CCDF-0325-AA52-146C26CCB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75D217-921D-4ECB-B0AE-80DB28A25E8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6130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287336" y="285750"/>
            <a:ext cx="10117136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32179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287338" y="285750"/>
            <a:ext cx="4883150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3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5521325" y="285750"/>
            <a:ext cx="4883150" cy="6986589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2677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5F429109-CFD0-F1EF-304B-1A9FA0472E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21701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5906" y="1793874"/>
            <a:ext cx="7560000" cy="2520000"/>
          </a:xfrm>
        </p:spPr>
        <p:txBody>
          <a:bodyPr/>
          <a:lstStyle>
            <a:lvl1pPr>
              <a:defRPr sz="5600" b="1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565272" y="4686300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89057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ADA22698-D8A8-B004-2DD9-2A605769D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03325"/>
            <a:ext cx="21701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5906" y="2647310"/>
            <a:ext cx="7560000" cy="2520000"/>
          </a:xfrm>
        </p:spPr>
        <p:txBody>
          <a:bodyPr/>
          <a:lstStyle>
            <a:lvl1pPr>
              <a:defRPr sz="5600" b="1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565272" y="5600709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9342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4437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21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56318DBF-1C52-4A5F-7E35-C5C241C065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11">
            <a:extLst>
              <a:ext uri="{FF2B5EF4-FFF2-40B4-BE49-F238E27FC236}">
                <a16:creationId xmlns:a16="http://schemas.microsoft.com/office/drawing/2014/main" id="{5EB59B59-BD36-FF4E-15D1-0D7B3BC256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5850" y="3332163"/>
            <a:ext cx="3427413" cy="881062"/>
            <a:chOff x="3625621" y="3331995"/>
            <a:chExt cx="3427196" cy="881419"/>
          </a:xfrm>
        </p:grpSpPr>
        <p:pic>
          <p:nvPicPr>
            <p:cNvPr id="4" name="Bildobjekt 12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0C2D5A58-088B-ABB5-6579-85558EA721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3"/>
            <a:stretch>
              <a:fillRect/>
            </a:stretch>
          </p:blipFill>
          <p:spPr bwMode="auto">
            <a:xfrm>
              <a:off x="3625621" y="3331996"/>
              <a:ext cx="2440365" cy="8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13">
              <a:extLst>
                <a:ext uri="{FF2B5EF4-FFF2-40B4-BE49-F238E27FC236}">
                  <a16:creationId xmlns:a16="http://schemas.microsoft.com/office/drawing/2014/main" id="{B0589ED9-785C-CC65-C713-96F65ADE5F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7" y="3331995"/>
              <a:ext cx="792000" cy="8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099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88131" y="2757961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756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C162E6-8129-B3CD-642E-001DC981B25E}"/>
              </a:ext>
            </a:extLst>
          </p:cNvPr>
          <p:cNvSpPr/>
          <p:nvPr userDrawn="1"/>
        </p:nvSpPr>
        <p:spPr>
          <a:xfrm>
            <a:off x="5346700" y="296863"/>
            <a:ext cx="5084763" cy="6975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3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778">
              <a:solidFill>
                <a:prstClr val="white"/>
              </a:solidFill>
            </a:endParaRPr>
          </a:p>
        </p:txBody>
      </p:sp>
      <p:sp>
        <p:nvSpPr>
          <p:cNvPr id="4" name="Rubrik 8">
            <a:extLst>
              <a:ext uri="{FF2B5EF4-FFF2-40B4-BE49-F238E27FC236}">
                <a16:creationId xmlns:a16="http://schemas.microsoft.com/office/drawing/2014/main" id="{C3E40994-410E-6E79-0A59-3DF410A15F15}"/>
              </a:ext>
            </a:extLst>
          </p:cNvPr>
          <p:cNvSpPr txBox="1">
            <a:spLocks/>
          </p:cNvSpPr>
          <p:nvPr userDrawn="1"/>
        </p:nvSpPr>
        <p:spPr>
          <a:xfrm>
            <a:off x="4278313" y="3155950"/>
            <a:ext cx="1882775" cy="124936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801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453" fontAlgn="auto">
              <a:spcAft>
                <a:spcPts val="0"/>
              </a:spcAft>
              <a:defRPr/>
            </a:pPr>
            <a:r>
              <a:rPr lang="sv-SE" sz="8800" b="0" dirty="0">
                <a:solidFill>
                  <a:srgbClr val="CD1316"/>
                </a:solidFill>
              </a:rPr>
              <a:t>V</a:t>
            </a:r>
            <a:r>
              <a:rPr lang="sv-SE" sz="8800" b="0" dirty="0">
                <a:solidFill>
                  <a:srgbClr val="6FADB0"/>
                </a:solidFill>
              </a:rPr>
              <a:t> </a:t>
            </a:r>
            <a:r>
              <a:rPr lang="sv-SE" sz="8800" b="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BFA6683-7EB7-4923-8369-F4F4A3608F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9813" y="2335213"/>
            <a:ext cx="2704936" cy="1157287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D14F92-3E7C-49D4-815D-53DC0F89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791" y="2335213"/>
            <a:ext cx="2704936" cy="1157287"/>
          </a:xfrm>
        </p:spPr>
        <p:txBody>
          <a:bodyPr anchor="b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85B30A7-21BB-43BF-8C8E-270DFED62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090" y="3663950"/>
            <a:ext cx="3167063" cy="2333625"/>
          </a:xfrm>
        </p:spPr>
        <p:txBody>
          <a:bodyPr lIns="288000"/>
          <a:lstStyle>
            <a:lvl1pPr algn="l">
              <a:defRPr b="0">
                <a:solidFill>
                  <a:schemeClr val="accent4"/>
                </a:solidFill>
              </a:defRPr>
            </a:lvl1pPr>
            <a:lvl2pPr algn="l">
              <a:defRPr b="0">
                <a:solidFill>
                  <a:schemeClr val="accent4"/>
                </a:solidFill>
              </a:defRPr>
            </a:lvl2pPr>
            <a:lvl3pPr algn="l">
              <a:defRPr b="0">
                <a:solidFill>
                  <a:schemeClr val="accent4"/>
                </a:solidFill>
              </a:defRPr>
            </a:lvl3pPr>
            <a:lvl4pPr algn="l">
              <a:defRPr b="0">
                <a:solidFill>
                  <a:schemeClr val="accent4"/>
                </a:solidFill>
              </a:defRPr>
            </a:lvl4pPr>
            <a:lvl5pPr algn="l">
              <a:defRPr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58A7C4F0-4127-4CB7-AD8C-4515B5E5B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7067" y="3663947"/>
            <a:ext cx="3167682" cy="2333045"/>
          </a:xfrm>
        </p:spPr>
        <p:txBody>
          <a:bodyPr lIns="28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4B768E84-E38F-646B-2A02-7538AAD3F0E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0F1EC-6FDA-4237-8614-5E6B4077E486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4F15802-0604-9845-173C-E16493236A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8F86D686-CE57-2BA8-B89E-9B018CECEA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3237A-FD72-4352-8A04-4AD65974F33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3283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 petrole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27C218C-928A-DC0C-C533-BED8A711CDDC}"/>
              </a:ext>
            </a:extLst>
          </p:cNvPr>
          <p:cNvSpPr/>
          <p:nvPr userDrawn="1"/>
        </p:nvSpPr>
        <p:spPr>
          <a:xfrm>
            <a:off x="5346700" y="296863"/>
            <a:ext cx="5084763" cy="6975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3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778">
              <a:solidFill>
                <a:prstClr val="white"/>
              </a:solidFill>
            </a:endParaRPr>
          </a:p>
        </p:txBody>
      </p:sp>
      <p:sp>
        <p:nvSpPr>
          <p:cNvPr id="4" name="Rubrik 8">
            <a:extLst>
              <a:ext uri="{FF2B5EF4-FFF2-40B4-BE49-F238E27FC236}">
                <a16:creationId xmlns:a16="http://schemas.microsoft.com/office/drawing/2014/main" id="{C81124B4-C0F0-69EB-9A35-BDD1459C14DE}"/>
              </a:ext>
            </a:extLst>
          </p:cNvPr>
          <p:cNvSpPr txBox="1">
            <a:spLocks/>
          </p:cNvSpPr>
          <p:nvPr userDrawn="1"/>
        </p:nvSpPr>
        <p:spPr>
          <a:xfrm>
            <a:off x="4278313" y="3155950"/>
            <a:ext cx="1882775" cy="124936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801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453" fontAlgn="auto">
              <a:spcAft>
                <a:spcPts val="0"/>
              </a:spcAft>
              <a:defRPr/>
            </a:pPr>
            <a:r>
              <a:rPr lang="sv-SE" sz="8800" b="0" dirty="0">
                <a:solidFill>
                  <a:schemeClr val="accent1"/>
                </a:solidFill>
              </a:rPr>
              <a:t>V</a:t>
            </a:r>
            <a:r>
              <a:rPr lang="sv-SE" sz="8800" b="0" dirty="0">
                <a:solidFill>
                  <a:srgbClr val="6FADB0"/>
                </a:solidFill>
              </a:rPr>
              <a:t> </a:t>
            </a:r>
            <a:r>
              <a:rPr lang="sv-SE" sz="8800" b="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BFA6683-7EB7-4923-8369-F4F4A3608F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9814" y="2335213"/>
            <a:ext cx="2704936" cy="1157287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D14F92-3E7C-49D4-815D-53DC0F89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791" y="2335213"/>
            <a:ext cx="2704936" cy="1157287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85B30A7-21BB-43BF-8C8E-270DFED62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090" y="3663950"/>
            <a:ext cx="3167063" cy="2333625"/>
          </a:xfrm>
        </p:spPr>
        <p:txBody>
          <a:bodyPr lIns="288000"/>
          <a:lstStyle>
            <a:lvl1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1pPr>
            <a:lvl2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2pPr>
            <a:lvl3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3pPr>
            <a:lvl4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4pPr>
            <a:lvl5pPr algn="l">
              <a:buClr>
                <a:schemeClr val="accent1"/>
              </a:buCl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58A7C4F0-4127-4CB7-AD8C-4515B5E5B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7067" y="3663947"/>
            <a:ext cx="3167682" cy="2333045"/>
          </a:xfrm>
        </p:spPr>
        <p:txBody>
          <a:bodyPr lIns="28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9BA58B8A-C399-7ADB-C459-6F1167758AA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BD16B3-8746-4C0A-A751-CD6DFA7D67A1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3FEBE54-D940-F677-7884-E7B3EF7BB9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856B5A92-7B0D-575F-348F-D56BEF5069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438AC9-0CE1-44BF-866A-E3EAF501D62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1820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98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95925" y="1335289"/>
            <a:ext cx="4883151" cy="1034359"/>
          </a:xfrm>
        </p:spPr>
        <p:txBody>
          <a:bodyPr anchor="b"/>
          <a:lstStyle>
            <a:lvl1pPr>
              <a:defRPr lang="sv-SE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385466" y="683493"/>
            <a:ext cx="2520156" cy="2520156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489922" y="2442252"/>
            <a:ext cx="4883149" cy="223057"/>
          </a:xfrm>
        </p:spPr>
        <p:txBody>
          <a:bodyPr/>
          <a:lstStyle>
            <a:lvl1pPr marL="0" indent="0"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/>
          </p:nvPr>
        </p:nvSpPr>
        <p:spPr>
          <a:xfrm>
            <a:off x="288925" y="3924300"/>
            <a:ext cx="10115548" cy="2808288"/>
          </a:xfrm>
        </p:spPr>
        <p:txBody>
          <a:bodyPr numCol="2" spcCol="360000"/>
          <a:lstStyle>
            <a:lvl1pPr marL="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2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0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5124C6-DAD0-403D-BE67-16B1001671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9920" y="2734732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7A94079-C0A0-412E-9543-F74EDDAA4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9922" y="3031604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39A7050-7CDD-FCC4-F0C3-863038D5640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C9E1-04C7-4AEE-9AC4-C974C8736C9D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D1F5849-CA73-ACFF-FCE5-D4CACE79E4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0EC52DA8-04DB-81C0-337B-E5950C1DEF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63B14F6-7ECB-4BAA-8A6A-E3BDA4BD6DF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2036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3E1CBC3A-331D-35E9-EA2E-046E049E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9AA6-0CD8-46CD-BB29-CAD265AABBD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B4B45CA-E281-02CC-9487-910DACFB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532DADA-0959-C1FF-F340-E1A124EB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982B4-9114-4282-B94B-807B816C026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23305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79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>
            <a:extLst>
              <a:ext uri="{FF2B5EF4-FFF2-40B4-BE49-F238E27FC236}">
                <a16:creationId xmlns:a16="http://schemas.microsoft.com/office/drawing/2014/main" id="{C5A9DA86-3421-484A-C5DF-B08FF6CB9B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738688" y="1485900"/>
            <a:ext cx="5953125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9">
            <a:extLst>
              <a:ext uri="{FF2B5EF4-FFF2-40B4-BE49-F238E27FC236}">
                <a16:creationId xmlns:a16="http://schemas.microsoft.com/office/drawing/2014/main" id="{46128618-4A7D-A4A6-BE78-F3919D7F90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35013"/>
            <a:ext cx="2133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743286"/>
            <a:ext cx="5472000" cy="1480747"/>
          </a:xfrm>
        </p:spPr>
        <p:txBody>
          <a:bodyPr/>
          <a:lstStyle>
            <a:lvl1pPr algn="l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466" y="4472322"/>
            <a:ext cx="1800000" cy="180038"/>
          </a:xfrm>
        </p:spPr>
        <p:txBody>
          <a:bodyPr>
            <a:normAutofit/>
          </a:bodyPr>
          <a:lstStyle>
            <a:lvl1pPr marL="0" indent="0" algn="l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EA02045D-69FF-47B1-9DB6-9483B92FE95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8466" y="6795965"/>
            <a:ext cx="4310906" cy="357225"/>
          </a:xfrm>
        </p:spPr>
        <p:txBody>
          <a:bodyPr>
            <a:noAutofit/>
          </a:bodyPr>
          <a:lstStyle>
            <a:lvl1pPr marL="0" indent="0">
              <a:buNone/>
              <a:defRPr sz="13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967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, sidfo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4" y="2136775"/>
            <a:ext cx="8665200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D8D65CC-A2AB-7C87-0062-8CBB946703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4B04-90F9-4B62-B31F-4670C4601B5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C9E184D-93C1-61E5-88CC-758B13F84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635EABA-867D-72BC-5DDA-74BDA91A40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11553D-8612-41B0-B5BC-130C0CC12E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14546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, sidfo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73858AB1-9719-BC04-A0C1-9FD62F7336D5}"/>
              </a:ext>
            </a:extLst>
          </p:cNvPr>
          <p:cNvCxnSpPr/>
          <p:nvPr userDrawn="1"/>
        </p:nvCxnSpPr>
        <p:spPr>
          <a:xfrm>
            <a:off x="288925" y="629602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4"/>
            <a:ext cx="8664575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33" y="6526292"/>
            <a:ext cx="4883149" cy="163866"/>
          </a:xfrm>
        </p:spPr>
        <p:txBody>
          <a:bodyPr/>
          <a:lstStyle>
            <a:lvl1pPr marL="0" indent="0">
              <a:buNone/>
              <a:defRPr sz="1000" b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AA9AB5-8FF1-F17B-D7B5-CAABFD127F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4262-5F76-4A72-96C9-A5E899648679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4D3036-5F5B-39B8-84EC-11342E5DAFE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FA7616-5481-349D-7A5C-69BDDAC695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6ED24C4-AEB5-4099-BDA3-8EC829EED44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615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990AEB99-0875-B85B-2542-FCC341D13C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20838"/>
            <a:ext cx="59531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B5A2E300-4D96-4613-73D5-83B3C8FD4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09613"/>
            <a:ext cx="203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2742709"/>
            <a:ext cx="5471999" cy="1480436"/>
          </a:xfrm>
        </p:spPr>
        <p:txBody>
          <a:bodyPr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28466" y="4471383"/>
            <a:ext cx="1800000" cy="180000"/>
          </a:xfrm>
        </p:spPr>
        <p:txBody>
          <a:bodyPr/>
          <a:lstStyle>
            <a:lvl1pPr marL="0" indent="0">
              <a:buFontTx/>
              <a:buNone/>
              <a:defRPr sz="130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428465" y="6794538"/>
            <a:ext cx="4310906" cy="357150"/>
          </a:xfrm>
        </p:spPr>
        <p:txBody>
          <a:bodyPr/>
          <a:lstStyle>
            <a:lvl1pPr marL="0" indent="0">
              <a:buFontTx/>
              <a:buNone/>
              <a:defRPr sz="1300" b="0">
                <a:solidFill>
                  <a:schemeClr val="accent4"/>
                </a:solidFill>
              </a:defRPr>
            </a:lvl1pPr>
            <a:lvl2pPr marL="194400" indent="0">
              <a:buFontTx/>
              <a:buNone/>
              <a:defRPr sz="1300">
                <a:solidFill>
                  <a:schemeClr val="accent4"/>
                </a:solidFill>
              </a:defRPr>
            </a:lvl2pPr>
            <a:lvl3pPr marL="374400" indent="0">
              <a:buFontTx/>
              <a:buNone/>
              <a:defRPr sz="1300">
                <a:solidFill>
                  <a:schemeClr val="accent4"/>
                </a:solidFill>
              </a:defRPr>
            </a:lvl3pPr>
            <a:lvl4pPr marL="572400" indent="0">
              <a:buFontTx/>
              <a:buNone/>
              <a:defRPr sz="1300">
                <a:solidFill>
                  <a:schemeClr val="accent4"/>
                </a:solidFill>
              </a:defRPr>
            </a:lvl4pPr>
            <a:lvl5pPr marL="770400" indent="0">
              <a:buFontTx/>
              <a:buNone/>
              <a:defRPr sz="13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17144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, sidfo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B7A59EFE-1359-D13A-5FAE-1B340D2CA218}"/>
              </a:ext>
            </a:extLst>
          </p:cNvPr>
          <p:cNvCxnSpPr/>
          <p:nvPr userDrawn="1"/>
        </p:nvCxnSpPr>
        <p:spPr>
          <a:xfrm>
            <a:off x="288925" y="542607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4"/>
            <a:ext cx="8664575" cy="298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4" y="5695951"/>
            <a:ext cx="3132000" cy="8985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69B6D8D-BC58-4FE8-883A-68D97D21FD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5553" y="5695954"/>
            <a:ext cx="6638925" cy="89852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sz="1000" b="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FE2415-8E56-B19F-0CA1-2CED93044B4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EA80-CE76-43D5-B546-20D11C00BA2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FCFD2F-72FB-844C-88B9-38FE98DE71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282FF76-C1C5-281E-704A-D768141732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53614DC-3E13-4230-9BDF-9111F2911CE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47465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r, sidfo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2136773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6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29C5AD2-D8BB-844E-BA63-B3A8C4DC323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2772-AA29-4096-83D3-25F40BE0B48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5B68B1-D6A1-37C3-FBD0-46AA628005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DF2D8FE-6F86-DA45-AC97-6871D6BC09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1404D28-34CA-43F1-90CF-796FAF9558E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15839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r, sidfo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D124010B-576D-DDCD-F6D7-2177864DC8D1}"/>
              </a:ext>
            </a:extLst>
          </p:cNvPr>
          <p:cNvCxnSpPr/>
          <p:nvPr userDrawn="1"/>
        </p:nvCxnSpPr>
        <p:spPr>
          <a:xfrm>
            <a:off x="288925" y="629602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2136775"/>
            <a:ext cx="4883149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33" y="6526292"/>
            <a:ext cx="4883149" cy="163866"/>
          </a:xfrm>
        </p:spPr>
        <p:txBody>
          <a:bodyPr/>
          <a:lstStyle>
            <a:lvl1pPr marL="0" indent="0">
              <a:buNone/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9CC1C9A-A413-4DC6-897E-F5F881FEBFB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7815-FED5-402A-909F-6BA35AE21E1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6B8A1D-9E83-1BB1-96CB-62F5C2A7423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8FEC1B-9B68-E405-0403-CC3C97B572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12C0B10-1B33-49BC-B1BF-FD23C48A9A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52893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r, sidfo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73957A4E-5095-C283-F1B7-06F5A1EDFD5F}"/>
              </a:ext>
            </a:extLst>
          </p:cNvPr>
          <p:cNvCxnSpPr/>
          <p:nvPr userDrawn="1"/>
        </p:nvCxnSpPr>
        <p:spPr>
          <a:xfrm>
            <a:off x="288925" y="542607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2136775"/>
            <a:ext cx="4883149" cy="298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298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4" y="5695951"/>
            <a:ext cx="3132000" cy="8985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69B6D8D-BC58-4FE8-883A-68D97D21FD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5553" y="5695954"/>
            <a:ext cx="6638925" cy="89852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sz="1000" b="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6EACDC-E9F4-0308-1265-96B82B9E32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B339-E054-4F90-9570-791FA35D0B63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6650562-E429-6405-8473-57100F6B16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5E4E484-4F85-DA72-3A0C-A733440BCF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19F98AB-D744-4A26-A1D9-B67147E162F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3405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r, ingress, sidfo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5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3209928"/>
            <a:ext cx="4883149" cy="338205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C019979-D03F-7DB2-4CDC-4116E5D3EAB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4C66-007A-4056-9F98-1D5EDDBC15E1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3983840-2F90-F8E5-62A4-567B23AF3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624FC-36DF-55BE-897D-452C389047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E8D4E64-12EF-4DF2-BAB8-B8B7B7A3892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9231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r, ingress, sidfo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98CEF171-F9A8-FFE3-1681-ABEF3EF18D95}"/>
              </a:ext>
            </a:extLst>
          </p:cNvPr>
          <p:cNvCxnSpPr/>
          <p:nvPr userDrawn="1"/>
        </p:nvCxnSpPr>
        <p:spPr>
          <a:xfrm>
            <a:off x="288925" y="629602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5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3209928"/>
            <a:ext cx="4883149" cy="27772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33" y="6526292"/>
            <a:ext cx="4883149" cy="163866"/>
          </a:xfrm>
        </p:spPr>
        <p:txBody>
          <a:bodyPr/>
          <a:lstStyle>
            <a:lvl1pPr marL="0" indent="0">
              <a:buNone/>
              <a:defRPr sz="1000" b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EF21D38-4517-76DB-EE50-9F0E5F247B5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1E4C-A64B-4B46-AC70-47AF0682979E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2EED7A8-9BD2-AF7A-5DF1-17A9673A7B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E5A3E-9DAD-5587-209C-1FE155288B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C8427F4-D9CF-42E5-B6A3-8653E71F5C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82689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r, ingress, sidfo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34F5FA0C-2C8B-659D-5F56-632B134C45B0}"/>
              </a:ext>
            </a:extLst>
          </p:cNvPr>
          <p:cNvCxnSpPr/>
          <p:nvPr userDrawn="1"/>
        </p:nvCxnSpPr>
        <p:spPr>
          <a:xfrm>
            <a:off x="288925" y="542607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5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3209928"/>
            <a:ext cx="4883149" cy="19132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298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4" y="5695951"/>
            <a:ext cx="3132000" cy="8985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 marL="194400" indent="0">
              <a:buFont typeface="Arial" panose="020B0604020202020204" pitchFamily="34" charset="0"/>
              <a:buNone/>
              <a:defRPr sz="1000"/>
            </a:lvl2pPr>
            <a:lvl3pPr marL="374400" indent="0">
              <a:buFont typeface="Arial" panose="020B0604020202020204" pitchFamily="34" charset="0"/>
              <a:buNone/>
              <a:defRPr sz="1000"/>
            </a:lvl3pPr>
            <a:lvl4pPr marL="572400" indent="0">
              <a:buFont typeface="Arial" panose="020B0604020202020204" pitchFamily="34" charset="0"/>
              <a:buNone/>
              <a:defRPr sz="1000"/>
            </a:lvl4pPr>
            <a:lvl5pPr marL="770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69B6D8D-BC58-4FE8-883A-68D97D21FD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5553" y="5695954"/>
            <a:ext cx="6638925" cy="89852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sz="1000" b="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59D54F-F8C4-0E29-5939-07B26F622AF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924-721B-4024-9B93-1D484FF9DA0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3D20FF-9C7C-7415-D176-CEDE53A8C60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C7FF88-331A-BB4A-8F64-64EBC6A388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A01435D-F921-4D25-9B87-7BE94C64234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968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 vänster, text höger, sidfo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5"/>
            <a:ext cx="4881563" cy="2015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5C7BA46-4540-69E7-D48B-61B7EA1945B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EB0C-C0D7-42E4-B45D-7614E4E3331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655E43A-91EF-1266-5B9E-164A7633BB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8F1D5D2-290B-1860-C5AD-8CE16FD61D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9BCB88-58D8-4156-B10B-7E3F943CCD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0972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 vänster, text höger, sidfo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2F7D6C3E-3931-4D20-6229-22FA130DDA8E}"/>
              </a:ext>
            </a:extLst>
          </p:cNvPr>
          <p:cNvCxnSpPr/>
          <p:nvPr userDrawn="1"/>
        </p:nvCxnSpPr>
        <p:spPr>
          <a:xfrm>
            <a:off x="288925" y="629602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5"/>
            <a:ext cx="4881563" cy="2015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33" y="6526292"/>
            <a:ext cx="4883149" cy="163866"/>
          </a:xfrm>
        </p:spPr>
        <p:txBody>
          <a:bodyPr/>
          <a:lstStyle>
            <a:lvl1pPr marL="0" indent="0">
              <a:buNone/>
              <a:defRPr sz="1000" b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3BFD0B-2564-7C45-EC80-9DF5ED4CD64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FEAD-9171-4AAC-AF31-02A351208423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931B1E8-05F3-1A72-0ED0-13A8A40E7E9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8F2428-EFB8-189E-AA1F-5565677B6E5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D12B280-0F29-419B-9304-F8E7738779B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49911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 vänster, text höger, sidfo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F840318E-C26B-115E-C8C9-AF24FB956282}"/>
              </a:ext>
            </a:extLst>
          </p:cNvPr>
          <p:cNvCxnSpPr/>
          <p:nvPr userDrawn="1"/>
        </p:nvCxnSpPr>
        <p:spPr>
          <a:xfrm>
            <a:off x="288925" y="542607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5"/>
            <a:ext cx="4881563" cy="2015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298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5" y="5695951"/>
            <a:ext cx="3132000" cy="8985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69B6D8D-BC58-4FE8-883A-68D97D21FD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5553" y="5695954"/>
            <a:ext cx="6638925" cy="89852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sz="1000" b="0"/>
            </a:lvl1pPr>
            <a:lvl2pPr marL="194400" indent="0">
              <a:buNone/>
              <a:defRPr sz="1000"/>
            </a:lvl2pPr>
            <a:lvl3pPr marL="374400" indent="0">
              <a:buNone/>
              <a:defRPr sz="1000"/>
            </a:lvl3pPr>
            <a:lvl4pPr marL="572400" indent="0">
              <a:buNone/>
              <a:defRPr sz="1000"/>
            </a:lvl4pPr>
            <a:lvl5pPr marL="770400" indent="0">
              <a:buNone/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2D96436-62A4-20E2-9C71-FB90B98CAF6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CD22-822A-4B71-B2DE-1405669A257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DA1CC7-490D-D832-8714-AB10FAFCDC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A628BF-ADC5-5E10-C107-55263A0AF2C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C81D79A-66A9-4D6B-96E9-048F8CF961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598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D08B9F40-C7E7-3453-CD65-D386C0B99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BCC41534-3E9D-C245-64E2-014A27EA52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354138"/>
            <a:ext cx="2030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31724" y="3292880"/>
            <a:ext cx="5828367" cy="1480436"/>
          </a:xfrm>
        </p:spPr>
        <p:txBody>
          <a:bodyPr/>
          <a:lstStyle>
            <a:lvl1pPr algn="ctr"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374512" y="5022879"/>
            <a:ext cx="1942789" cy="180000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8137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ubriker, text, sidfo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4880557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213518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8156" y="898525"/>
            <a:ext cx="4883151" cy="103435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3B4ADC9-6062-560D-1AF9-7746FD13C67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F7DF-16AB-440F-9A65-9AF0A602034F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A5B2010-43FB-E9EA-0AF7-830BB353F0E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8CC97CB3-E2E4-730C-E25A-A75038BE65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1CD5C09-5812-4BC0-BB38-774641AC370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11540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ubriker, text, sidfo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7">
            <a:extLst>
              <a:ext uri="{FF2B5EF4-FFF2-40B4-BE49-F238E27FC236}">
                <a16:creationId xmlns:a16="http://schemas.microsoft.com/office/drawing/2014/main" id="{F3D23EC5-C23F-1B0A-5679-5586F8E5F6BF}"/>
              </a:ext>
            </a:extLst>
          </p:cNvPr>
          <p:cNvCxnSpPr/>
          <p:nvPr userDrawn="1"/>
        </p:nvCxnSpPr>
        <p:spPr>
          <a:xfrm>
            <a:off x="288925" y="6296025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4880557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2135185"/>
            <a:ext cx="4883149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3B0010B-3DA0-4755-A5D1-753369955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1324" y="2135186"/>
            <a:ext cx="4883149" cy="385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FC30ACCD-1C90-4658-AD7B-54778E77C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8156" y="898525"/>
            <a:ext cx="4883151" cy="103435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69B6D8D-BC58-4FE8-883A-68D97D21FD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333" y="6526292"/>
            <a:ext cx="4883149" cy="163866"/>
          </a:xfrm>
        </p:spPr>
        <p:txBody>
          <a:bodyPr numCol="2"/>
          <a:lstStyle>
            <a:lvl1pPr marL="0" indent="0">
              <a:buNone/>
              <a:defRPr sz="1000" b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29CD092-ABD4-735B-4A06-BCD3AECE9FB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73A5-F558-4A7E-8A3A-19D902D97E0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FCDFB6-CC7E-13AA-9C4A-8E49D27DA2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4C040C-40BD-11C8-9A9C-CB68430925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2A1312F-853D-4BF6-8661-5BF5E08DD6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444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4881559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2" y="2137675"/>
            <a:ext cx="4881563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1322" y="898525"/>
            <a:ext cx="4883150" cy="5695950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CA6097F-02E4-9F9B-F16F-B274834BD40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0373-8DAC-4EF2-A7D6-48F3E59DE5F3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CDFEF19-93F0-CB26-76CA-00250AD118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7B0180E-902F-D469-5904-1A57020C1D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20FA58D-433D-40B0-8C52-91E61A6646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159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56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2137676"/>
            <a:ext cx="4881563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8925" y="898524"/>
            <a:ext cx="4881563" cy="5695950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74E93AE-999B-B8BE-E339-C0456AFE10D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D817-B82F-4808-9A97-86FD619A3922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C9138D0-AA57-BDFA-512F-F9BF89B3AF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45798D0-DA00-74CD-ABC0-06ECA048A5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5E1049C-052F-4AE9-8AFD-B236432AD2C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54307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ngress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4881561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7676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25" y="3209928"/>
            <a:ext cx="4881563" cy="338454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1323" y="898525"/>
            <a:ext cx="4883150" cy="5695950"/>
          </a:xfrm>
        </p:spPr>
        <p:txBody>
          <a:bodyPr rtlCol="0">
            <a:noAutofit/>
          </a:bodyPr>
          <a:lstStyle/>
          <a:p>
            <a:pPr lvl="0"/>
            <a:endParaRPr lang="sv-SE" noProof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F7BE2AD-5FAD-6E63-3090-1A9CD907D0D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CC0D-33EC-42DF-B495-78DF13517B1D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F29895E-E5FF-C834-273D-8B194B745C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4F80B28-71EB-92C0-83D7-221ABF53A0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B21A808-D7F5-4336-9876-3A0F5DA9072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8471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ngress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8925" y="898524"/>
            <a:ext cx="4881563" cy="5695950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4" y="2137676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3209928"/>
            <a:ext cx="4883149" cy="338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8BD5FEE-C0BC-42B4-8E8C-7C20F36CF45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F027-B666-4738-9704-58818683D241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B9AA72D-4333-5004-1F2D-7BB9543128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77136D9-03B5-7729-99AC-84F40C7BE21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6B7F2B1-37B5-4F94-A396-2723EE4EA93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9131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3AC4795F-0E39-D0E7-DF13-FC0065049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7">
            <a:extLst>
              <a:ext uri="{FF2B5EF4-FFF2-40B4-BE49-F238E27FC236}">
                <a16:creationId xmlns:a16="http://schemas.microsoft.com/office/drawing/2014/main" id="{2A587232-4948-0D62-4BF2-86452C66F702}"/>
              </a:ext>
            </a:extLst>
          </p:cNvPr>
          <p:cNvCxnSpPr>
            <a:cxnSpLocks/>
          </p:cNvCxnSpPr>
          <p:nvPr userDrawn="1"/>
        </p:nvCxnSpPr>
        <p:spPr>
          <a:xfrm>
            <a:off x="5518150" y="6891338"/>
            <a:ext cx="48863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213677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3331272"/>
            <a:ext cx="4867268" cy="1803400"/>
          </a:xfrm>
        </p:spPr>
        <p:txBody>
          <a:bodyPr/>
          <a:lstStyle>
            <a:lvl1pPr>
              <a:defRPr sz="12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37" y="285750"/>
            <a:ext cx="4883150" cy="6986589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C1600AD5-F7EA-06F6-8F5B-A7188DD210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518150" y="7154863"/>
            <a:ext cx="2368550" cy="119062"/>
          </a:xfrm>
        </p:spPr>
        <p:txBody>
          <a:bodyPr/>
          <a:lstStyle>
            <a:lvl1pPr algn="l">
              <a:defRPr b="0"/>
            </a:lvl1pPr>
          </a:lstStyle>
          <a:p>
            <a:pPr>
              <a:defRPr/>
            </a:pPr>
            <a:fld id="{B06BD860-992E-4442-9769-0DC585B773A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46B918FC-BD7C-02CC-AE7B-6967E169AE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519738" y="6972300"/>
            <a:ext cx="4881562" cy="119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DB728EB8-7660-5251-68A9-2CFA6DE1137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7BE61C-D909-48B6-876A-2BF8825AF28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1413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unktlista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8124AF8A-0B23-58A3-9322-EBCE1A3EA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7">
            <a:extLst>
              <a:ext uri="{FF2B5EF4-FFF2-40B4-BE49-F238E27FC236}">
                <a16:creationId xmlns:a16="http://schemas.microsoft.com/office/drawing/2014/main" id="{5AB12802-A15D-56C6-1AE1-A5F1C21906B0}"/>
              </a:ext>
            </a:extLst>
          </p:cNvPr>
          <p:cNvCxnSpPr>
            <a:cxnSpLocks/>
          </p:cNvCxnSpPr>
          <p:nvPr userDrawn="1"/>
        </p:nvCxnSpPr>
        <p:spPr>
          <a:xfrm>
            <a:off x="5518150" y="6891338"/>
            <a:ext cx="48863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213677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4" y="3331272"/>
            <a:ext cx="4881563" cy="671015"/>
          </a:xfrm>
        </p:spPr>
        <p:txBody>
          <a:bodyPr/>
          <a:lstStyle>
            <a:lvl1pPr marL="0" indent="0">
              <a:buNone/>
              <a:defRPr sz="1200" b="0"/>
            </a:lvl1pPr>
            <a:lvl2pPr marL="194400" indent="0">
              <a:buNone/>
              <a:defRPr sz="1200"/>
            </a:lvl2pPr>
            <a:lvl3pPr marL="374400" indent="0">
              <a:buNone/>
              <a:defRPr sz="1200"/>
            </a:lvl3pPr>
            <a:lvl4pPr marL="572400" indent="0">
              <a:buNone/>
              <a:defRPr sz="1200"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4162425"/>
            <a:ext cx="4867268" cy="1803400"/>
          </a:xfrm>
        </p:spPr>
        <p:txBody>
          <a:bodyPr/>
          <a:lstStyle>
            <a:lvl1pPr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37" y="285750"/>
            <a:ext cx="4883150" cy="6986589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D5D6C6A9-C891-2041-78BF-E9617FA7662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518150" y="7154863"/>
            <a:ext cx="2368550" cy="1190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BAF2744-6871-4C0E-A33A-EE80A37EBAF3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6B46F235-B83E-C067-A65F-11BD9B8101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519738" y="6972300"/>
            <a:ext cx="4881562" cy="119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1CB10B4B-4423-00A6-43CF-549438AE21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4E1DE7F2-735D-45CB-8726-1A56B69D38D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43354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337" y="2136773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Font typeface="Arial" panose="020B0604020202020204" pitchFamily="34" charset="0"/>
              <a:buNone/>
              <a:defRPr/>
            </a:lvl2pPr>
            <a:lvl3pPr marL="374400" indent="0">
              <a:buFont typeface="Arial" panose="020B0604020202020204" pitchFamily="34" charset="0"/>
              <a:buNone/>
              <a:defRPr/>
            </a:lvl3pPr>
            <a:lvl4pPr marL="572400" indent="0">
              <a:buFont typeface="Arial" panose="020B0604020202020204" pitchFamily="34" charset="0"/>
              <a:buNone/>
              <a:defRPr/>
            </a:lvl4pPr>
            <a:lvl5pPr marL="7704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1324" y="213518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Font typeface="Arial" panose="020B0604020202020204" pitchFamily="34" charset="0"/>
              <a:buNone/>
              <a:defRPr/>
            </a:lvl2pPr>
            <a:lvl3pPr marL="374400" indent="0">
              <a:buFont typeface="Arial" panose="020B0604020202020204" pitchFamily="34" charset="0"/>
              <a:buNone/>
              <a:defRPr/>
            </a:lvl3pPr>
            <a:lvl4pPr marL="572400" indent="0">
              <a:buFont typeface="Arial" panose="020B0604020202020204" pitchFamily="34" charset="0"/>
              <a:buNone/>
              <a:defRPr/>
            </a:lvl4pPr>
            <a:lvl5pPr marL="7704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17D74B-10BC-4A56-BC44-A61779BF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898525"/>
            <a:ext cx="4883149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399B5B9-880D-3B72-CDF5-A2126932C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3532-E9D3-4DEA-8A18-4E844427979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9814596-E3C4-0989-F8C9-413A4C44DC5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B147F40-E0E9-9279-5F47-AA022D8FDF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3BD16DB-EA64-49A3-8013-7CA416144C9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74528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213518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337" y="2136773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CE097D30-DC94-7ED4-F8B7-4482664AC46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EF4-D834-46D2-BCCC-7266985D881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6074F5E-CE8D-F902-6972-630092E582E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BEC3847-A05C-EE36-A796-A507C360B5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54F3A35-B12A-4742-B3D2-758DBB47EE8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810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0FCB0033-9F29-A26B-AA8A-D36C064F5A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51671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ngress,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2136775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337" y="3209927"/>
            <a:ext cx="4883149" cy="338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1324" y="2135185"/>
            <a:ext cx="4883150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D9549C-DEA2-2A25-8837-A757DF3D5FA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11C6-C7B5-4F6A-83BA-48E6DC3533D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03EF79B-67AC-2D2B-5AD6-DBDEFBDE21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A46F76D-7391-B945-B489-229A2AB87A9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E3F1695-189E-433D-BE2E-337295F4F2E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364235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ngress,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4" y="2136774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3209928"/>
            <a:ext cx="4883149" cy="338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337" y="2136774"/>
            <a:ext cx="4883150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227C736-BFD1-6786-C50C-626462F3ADB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8547-0A86-4112-89BE-F74C0A18751C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54DFA09-3FDE-6F3D-EB74-DBBF68B034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A319844-4940-8A2F-C216-CEDE401780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0D55A04-C962-4EB0-92DD-C6A8CD910DD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36710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337" y="213677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C3DD784-9CF5-4190-8716-F5C728491F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1324" y="898525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1324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DC83A6B-7DE5-8AC2-E457-AB86A7E2E24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0374-426A-4A0F-AB03-641C90944D0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3F83192-E17F-D3F0-9395-4B91667F95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35D21B3-F2F2-CF79-6AB9-C425E7DD24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A0AD025-77E3-42AE-AC3B-2705DFBA556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866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2136775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C3DD784-9CF5-4190-8716-F5C728491F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7337" y="898525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337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7BBF6B3-1F80-B9CB-D805-F0EFF16DE54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CC39-5E3A-487F-9D8E-E236CC4F1A33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CB4DD80-131F-AAD9-3A86-9505C350ED2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392FC245-FC4F-4673-5C7B-A747915262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DFE0BEC-8449-4F60-B5BB-B67327CB5E0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8832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ngress, 2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2136775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337" y="3209928"/>
            <a:ext cx="4883149" cy="33821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C3DD784-9CF5-4190-8716-F5C728491F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1324" y="898525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1324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E5EA8B1-C5C5-CC58-F467-98EEF6A85B1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B5F4-F1AB-4C35-BE15-FA84AAAE600B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C6D82E-F2F7-497F-CFED-AA89F9D2D6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3DA37DDE-9A01-0A1B-BAB5-86B048484D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AE9137B-9330-4508-AD88-C477023F48A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35219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ngress, 2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4" y="2136775"/>
            <a:ext cx="4881563" cy="8953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9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3209928"/>
            <a:ext cx="4883149" cy="33821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C3DD784-9CF5-4190-8716-F5C728491F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7337" y="898525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337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15E21AA-5D4E-4671-5E65-C8EA62B9D6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400B-0E22-434B-B553-07E711FFFCAB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B08CB7-B8B7-D2E9-D64D-D4DEAD0510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3052803F-F558-FBDE-7B2F-BFF33FA03C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C56F6BB-EA53-48A3-8E30-E474A98820C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9989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grafik höger/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4"/>
            <a:ext cx="4881563" cy="15157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C3DD784-9CF5-4190-8716-F5C728491F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1324" y="898525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8131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0B51F63-B903-1FBD-67F4-51A13BBE078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8566-B40E-40DB-8577-3BC7515879C9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0227B3D-5B5C-911A-109A-71BE50E714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A02237F-9CB8-C845-3DAA-A4F62F4EC3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745D56-D8BD-4EC0-A409-C038625F3FA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05668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grafik i vänster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136774"/>
            <a:ext cx="4881563" cy="15157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2136774"/>
            <a:ext cx="4883149" cy="445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8131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8E9DA4-5E7E-7F4C-031B-62031C37565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4334-0846-453A-B95C-6E39B86D261F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41CD815-F9D6-C760-13AE-BFE7300C36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0D32CAB-A58B-48C3-4084-78709535A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F61C16D-E35E-483C-BE01-55011188EEA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4665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grafik i höger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898525"/>
            <a:ext cx="4881563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4" y="2136774"/>
            <a:ext cx="4881563" cy="15157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BE95E1F-BB45-4FF1-BAD6-5A6B32D7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337" y="2136774"/>
            <a:ext cx="4883149" cy="445528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5F880A-CF4F-4E89-97F0-A0626DC71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1324" y="3838058"/>
            <a:ext cx="4883150" cy="275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3801165-FA87-A04A-1EE0-8079DB66B00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0DE3-F1DE-461D-B80A-51CF1430398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347E5DF-1B30-6935-A71F-824DE558A2E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70D5A84-60C9-65ED-A837-D09AF49ADD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CE71DA9-03D1-49EE-8361-A8568072DD9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41152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88C6C821-E69F-F673-E8A9-A549B667BB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7">
            <a:extLst>
              <a:ext uri="{FF2B5EF4-FFF2-40B4-BE49-F238E27FC236}">
                <a16:creationId xmlns:a16="http://schemas.microsoft.com/office/drawing/2014/main" id="{E253E9DA-0724-96F7-9E34-4EAEC4480D56}"/>
              </a:ext>
            </a:extLst>
          </p:cNvPr>
          <p:cNvCxnSpPr>
            <a:cxnSpLocks/>
          </p:cNvCxnSpPr>
          <p:nvPr userDrawn="1"/>
        </p:nvCxnSpPr>
        <p:spPr>
          <a:xfrm>
            <a:off x="5518150" y="6891338"/>
            <a:ext cx="48863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213677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37" y="285750"/>
            <a:ext cx="4883150" cy="6986589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9ECB79B-D813-4A5D-9AB6-FC9766A2758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21324" y="3328857"/>
            <a:ext cx="4867269" cy="26369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75F4C3D1-2BE2-DC5E-AFCD-4E528962957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518150" y="7154863"/>
            <a:ext cx="2368550" cy="1190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10BD17-8848-4AF7-8988-EE8911293EDF}" type="datetime1">
              <a:rPr lang="sv-SE"/>
              <a:pPr>
                <a:defRPr/>
              </a:pPr>
              <a:t>2024-11-26</a:t>
            </a:fld>
            <a:endParaRPr lang="sv-SE" dirty="0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228B735B-8E0D-5E38-C822-8DD92C559A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519738" y="6972300"/>
            <a:ext cx="4881562" cy="119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BA9D22E9-BF6A-7216-9ECB-A9C722CB69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D8EBD3C-7194-4D98-A7B4-49AB6E43CF7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81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42A9C3E6-DB41-5F88-C566-6083857CD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33396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graf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FB123DBE-7257-63A6-A36A-7979A2AF3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7">
            <a:extLst>
              <a:ext uri="{FF2B5EF4-FFF2-40B4-BE49-F238E27FC236}">
                <a16:creationId xmlns:a16="http://schemas.microsoft.com/office/drawing/2014/main" id="{94A6FD6E-5303-2ABF-D1A7-FCDD550DE9AE}"/>
              </a:ext>
            </a:extLst>
          </p:cNvPr>
          <p:cNvCxnSpPr>
            <a:cxnSpLocks/>
          </p:cNvCxnSpPr>
          <p:nvPr userDrawn="1"/>
        </p:nvCxnSpPr>
        <p:spPr>
          <a:xfrm>
            <a:off x="5518150" y="6891338"/>
            <a:ext cx="48863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5">
            <a:extLst>
              <a:ext uri="{FF2B5EF4-FFF2-40B4-BE49-F238E27FC236}">
                <a16:creationId xmlns:a16="http://schemas.microsoft.com/office/drawing/2014/main" id="{46FD03FE-B7B7-4B8C-8D40-2A08DEB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24" y="213677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E9BCF80-958D-447C-9BE5-ED604EEAD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4" y="3331272"/>
            <a:ext cx="4881563" cy="67101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194400" indent="0">
              <a:buNone/>
              <a:defRPr sz="1200"/>
            </a:lvl2pPr>
            <a:lvl3pPr marL="374400" indent="0">
              <a:buNone/>
              <a:defRPr sz="1200"/>
            </a:lvl3pPr>
            <a:lvl4pPr marL="572400" indent="0">
              <a:buNone/>
              <a:defRPr sz="1200"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4F36E7E-1AC1-467A-B778-9A46B8D2E2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37" y="285750"/>
            <a:ext cx="4883150" cy="6986589"/>
          </a:xfrm>
        </p:spPr>
        <p:txBody>
          <a:bodyPr rtlCol="0">
            <a:noAutofit/>
          </a:bodyPr>
          <a:lstStyle/>
          <a:p>
            <a:pPr lvl="0"/>
            <a:endParaRPr lang="sv-SE" noProof="0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43F8D10A-7B5C-4C67-AB8E-27E6BEF0CC0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21324" y="4162424"/>
            <a:ext cx="4867269" cy="24668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94400" indent="0">
              <a:buNone/>
              <a:defRPr/>
            </a:lvl2pPr>
            <a:lvl3pPr marL="374400" indent="0">
              <a:buNone/>
              <a:defRPr/>
            </a:lvl3pPr>
            <a:lvl4pPr marL="572400" indent="0">
              <a:buNone/>
              <a:defRPr/>
            </a:lvl4pPr>
            <a:lvl5pPr marL="7704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B8CD9C11-00E0-4297-5D58-03A9A3A8B14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518150" y="7154863"/>
            <a:ext cx="2368550" cy="1190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F8F411-49E7-4136-B278-5B76419D2FCE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C6BF1967-20EE-5B29-06A5-56DC9FAF442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519738" y="6972300"/>
            <a:ext cx="4881562" cy="119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72D6DFE1-5029-EA43-FF66-C3192F05A4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0CAD0D8-7158-4A62-8ADA-E5BCFEAC4AD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9364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95925" y="1335289"/>
            <a:ext cx="4883151" cy="1034359"/>
          </a:xfrm>
        </p:spPr>
        <p:txBody>
          <a:bodyPr anchor="b"/>
          <a:lstStyle>
            <a:lvl1pPr>
              <a:defRPr lang="sv-SE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385466" y="683493"/>
            <a:ext cx="2520156" cy="2520156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489922" y="2442252"/>
            <a:ext cx="4883149" cy="223057"/>
          </a:xfrm>
        </p:spPr>
        <p:txBody>
          <a:bodyPr/>
          <a:lstStyle>
            <a:lvl1pPr marL="0" indent="0"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/>
          </p:nvPr>
        </p:nvSpPr>
        <p:spPr>
          <a:xfrm>
            <a:off x="288925" y="3924300"/>
            <a:ext cx="10115548" cy="2808288"/>
          </a:xfrm>
        </p:spPr>
        <p:txBody>
          <a:bodyPr numCol="2" spcCol="360000"/>
          <a:lstStyle>
            <a:lvl1pPr marL="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4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2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0400" indent="0" algn="l" defTabSz="1042965" rtl="0" eaLnBrk="1" latinLnBrk="0" hangingPunct="1">
              <a:buClr>
                <a:schemeClr val="accent4"/>
              </a:buClr>
              <a:buFontTx/>
              <a:buNone/>
              <a:defRPr lang="sv-S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5124C6-DAD0-403D-BE67-16B1001671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9920" y="2734732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7A94079-C0A0-412E-9543-F74EDDAA4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9922" y="3031604"/>
            <a:ext cx="4883149" cy="227448"/>
          </a:xfrm>
        </p:spPr>
        <p:txBody>
          <a:bodyPr/>
          <a:lstStyle>
            <a:lvl1pPr marL="0" indent="0">
              <a:buNone/>
              <a:defRPr lang="sv-S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CD2AB7F-8345-ED0F-D661-A92B8C07DED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24BB-E796-4F5D-B340-BEEB820C368E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F9B5DF7-E780-E4A4-20A1-52CDF229098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7DBA1F-D555-2693-650D-452D915505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B761FAE-06B8-4FB1-AA3A-846DF966F72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26988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1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9">
            <a:extLst>
              <a:ext uri="{FF2B5EF4-FFF2-40B4-BE49-F238E27FC236}">
                <a16:creationId xmlns:a16="http://schemas.microsoft.com/office/drawing/2014/main" id="{77285848-C731-8718-291C-E51CB8A95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2663" y="615950"/>
            <a:ext cx="1106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1900" b="1"/>
              <a:t>Kontakt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27562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4101306" y="317345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101306" y="3364685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C28AC8-771E-7156-E2E1-F5C11431BB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B1C0-E25F-49AC-BADE-ACA03D14D48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BB14803-5865-D87F-5BEE-FCE65252C6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1D579F6-4493-E36C-D013-82AA2097BD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86ACF76-6D9C-442D-B08B-050CD8107B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96977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2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9">
            <a:extLst>
              <a:ext uri="{FF2B5EF4-FFF2-40B4-BE49-F238E27FC236}">
                <a16:creationId xmlns:a16="http://schemas.microsoft.com/office/drawing/2014/main" id="{A457FA3F-1B6D-129C-4A6A-6184D8AF9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2663" y="615950"/>
            <a:ext cx="1106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1900" b="1"/>
              <a:t>Kontakt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090309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533098" y="317345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2533098" y="3364685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6"/>
          </p:nvPr>
        </p:nvSpPr>
        <p:spPr>
          <a:xfrm>
            <a:off x="6199382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5658409" y="317180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5658409" y="3363039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8A586B6-7A98-EF59-2206-94B63B3296D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4746-90AB-4F59-BD62-A73DF3A718BD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DD2D4FB-BBC0-A761-CEEE-651FF93ACA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190CEF-75A1-6A6E-00F8-FF1F6E1C949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E8036B4-C28D-4DE7-88DA-79698752826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40186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3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9">
            <a:extLst>
              <a:ext uri="{FF2B5EF4-FFF2-40B4-BE49-F238E27FC236}">
                <a16:creationId xmlns:a16="http://schemas.microsoft.com/office/drawing/2014/main" id="{243120CE-C1EE-A8C1-2D65-3EE0D41792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2663" y="615950"/>
            <a:ext cx="1106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1900" b="1"/>
              <a:t>Kontakt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27562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4101306" y="317180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101306" y="3363039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6"/>
          </p:nvPr>
        </p:nvSpPr>
        <p:spPr>
          <a:xfrm>
            <a:off x="7740290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215556" y="317180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7215556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bild 6"/>
          <p:cNvSpPr>
            <a:spLocks noGrp="1"/>
          </p:cNvSpPr>
          <p:nvPr>
            <p:ph type="pic" sz="quarter" idx="19"/>
          </p:nvPr>
        </p:nvSpPr>
        <p:spPr>
          <a:xfrm>
            <a:off x="1522144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964932" y="317345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964932" y="3364685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204236-61F4-20A9-48D6-C4B1015E614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4748-1D32-4275-9F10-C92C8E75F5D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F78888-9D85-50C9-7FE9-1542A17E58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1C3F2B-66DB-6096-3399-602B6D121DC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8BE7A8E7-6A6E-44F0-8DB3-786B644B60F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068708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4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9">
            <a:extLst>
              <a:ext uri="{FF2B5EF4-FFF2-40B4-BE49-F238E27FC236}">
                <a16:creationId xmlns:a16="http://schemas.microsoft.com/office/drawing/2014/main" id="{760625DB-1DB6-A412-1BAE-229E5FD9DB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2663" y="615950"/>
            <a:ext cx="1106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1900" b="1"/>
              <a:t>Kontakt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090309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533098" y="317345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2533098" y="3364685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6"/>
          </p:nvPr>
        </p:nvSpPr>
        <p:spPr>
          <a:xfrm>
            <a:off x="6199382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5658409" y="317180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5658409" y="3363039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bild 6"/>
          <p:cNvSpPr>
            <a:spLocks noGrp="1"/>
          </p:cNvSpPr>
          <p:nvPr>
            <p:ph type="pic" sz="quarter" idx="19"/>
          </p:nvPr>
        </p:nvSpPr>
        <p:spPr>
          <a:xfrm>
            <a:off x="3090309" y="409333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533098" y="581259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2533098" y="6003823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bild 6"/>
          <p:cNvSpPr>
            <a:spLocks noGrp="1"/>
          </p:cNvSpPr>
          <p:nvPr>
            <p:ph type="pic" sz="quarter" idx="22"/>
          </p:nvPr>
        </p:nvSpPr>
        <p:spPr>
          <a:xfrm>
            <a:off x="6199382" y="409333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5658409" y="581094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5658409" y="6002179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A7A03A8-3467-FB7C-365E-A6EE09D7ACD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7B9F-7FC8-4CFE-A0ED-3A97F39D56F1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6A3C845-89BD-1C7C-D136-1251A251365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76EF8C-3536-C806-8A40-0943CF27CD2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E811F984-11D3-4B57-8154-C1A5DC15673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53054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6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9">
            <a:extLst>
              <a:ext uri="{FF2B5EF4-FFF2-40B4-BE49-F238E27FC236}">
                <a16:creationId xmlns:a16="http://schemas.microsoft.com/office/drawing/2014/main" id="{E6CC0BD2-26E6-13B7-35D2-167F14F262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2663" y="615950"/>
            <a:ext cx="11064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1900" b="1"/>
              <a:t>Kontakt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27562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4101306" y="317180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101306" y="3363039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6"/>
          </p:nvPr>
        </p:nvSpPr>
        <p:spPr>
          <a:xfrm>
            <a:off x="7740290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215556" y="317180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7215556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bild 6"/>
          <p:cNvSpPr>
            <a:spLocks noGrp="1"/>
          </p:cNvSpPr>
          <p:nvPr>
            <p:ph type="pic" sz="quarter" idx="19"/>
          </p:nvPr>
        </p:nvSpPr>
        <p:spPr>
          <a:xfrm>
            <a:off x="1522144" y="145419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964932" y="317345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964932" y="3364685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bild 6"/>
          <p:cNvSpPr>
            <a:spLocks noGrp="1"/>
          </p:cNvSpPr>
          <p:nvPr>
            <p:ph type="pic" sz="quarter" idx="22"/>
          </p:nvPr>
        </p:nvSpPr>
        <p:spPr>
          <a:xfrm>
            <a:off x="4631218" y="409333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4090245" y="581094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4090245" y="6002179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5"/>
          </p:nvPr>
        </p:nvSpPr>
        <p:spPr>
          <a:xfrm>
            <a:off x="7740290" y="409333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26"/>
          </p:nvPr>
        </p:nvSpPr>
        <p:spPr>
          <a:xfrm>
            <a:off x="7215556" y="5810945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8"/>
          <p:cNvSpPr>
            <a:spLocks noGrp="1"/>
          </p:cNvSpPr>
          <p:nvPr>
            <p:ph type="body" sz="quarter" idx="27"/>
          </p:nvPr>
        </p:nvSpPr>
        <p:spPr>
          <a:xfrm>
            <a:off x="7215556" y="600217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bild 6"/>
          <p:cNvSpPr>
            <a:spLocks noGrp="1"/>
          </p:cNvSpPr>
          <p:nvPr>
            <p:ph type="pic" sz="quarter" idx="28"/>
          </p:nvPr>
        </p:nvSpPr>
        <p:spPr>
          <a:xfrm>
            <a:off x="1522144" y="4093332"/>
            <a:ext cx="1436688" cy="143668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sv-SE" noProof="0" dirty="0"/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29"/>
          </p:nvPr>
        </p:nvSpPr>
        <p:spPr>
          <a:xfrm>
            <a:off x="964932" y="5812591"/>
            <a:ext cx="2489200" cy="191234"/>
          </a:xfrm>
        </p:spPr>
        <p:txBody>
          <a:bodyPr anchor="ctr"/>
          <a:lstStyle>
            <a:lvl1pPr marL="0" indent="0" algn="ctr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5" name="Platshållare för text 8"/>
          <p:cNvSpPr>
            <a:spLocks noGrp="1"/>
          </p:cNvSpPr>
          <p:nvPr>
            <p:ph type="body" sz="quarter" idx="30"/>
          </p:nvPr>
        </p:nvSpPr>
        <p:spPr>
          <a:xfrm>
            <a:off x="964932" y="6003823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948A1F-F3D5-7057-192C-246A4EA4243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1CCB-A577-4A7A-8A4B-0D07E25DFFD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A122A7-AFEC-E1BB-7628-8C0CE60BE57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963090-EFC8-C11F-D034-F788B48B83B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B90F9C23-7D5B-4F27-A6CE-5D03F153FA3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2468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4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88925" y="213767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288924" y="2503527"/>
            <a:ext cx="2394000" cy="409094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22"/>
          </p:nvPr>
        </p:nvSpPr>
        <p:spPr>
          <a:xfrm>
            <a:off x="2862245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2862245" y="2503527"/>
            <a:ext cx="2394000" cy="409094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5435566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25"/>
          </p:nvPr>
        </p:nvSpPr>
        <p:spPr>
          <a:xfrm>
            <a:off x="5435564" y="2503528"/>
            <a:ext cx="2394000" cy="4085429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26"/>
          </p:nvPr>
        </p:nvSpPr>
        <p:spPr>
          <a:xfrm>
            <a:off x="8008886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7"/>
          </p:nvPr>
        </p:nvSpPr>
        <p:spPr>
          <a:xfrm>
            <a:off x="8008884" y="2503527"/>
            <a:ext cx="2394000" cy="409094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D2FD07F-FA7D-7B1E-8D8A-CC16C23EE60A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6ADF-661C-45A5-B08A-10EC9D886D6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37A3D6B-D924-DB57-B9BA-1913D5370035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14B4DA7-D28B-EECB-0808-07EC91297EC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5BF026A4-55BA-4CF2-9E0F-5E87A7BD601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44512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6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88925" y="2137674"/>
            <a:ext cx="4968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288923" y="2503527"/>
            <a:ext cx="4968001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22"/>
          </p:nvPr>
        </p:nvSpPr>
        <p:spPr>
          <a:xfrm>
            <a:off x="288923" y="3683874"/>
            <a:ext cx="4968001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288922" y="4049726"/>
            <a:ext cx="4968001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288924" y="5224585"/>
            <a:ext cx="4968001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25"/>
          </p:nvPr>
        </p:nvSpPr>
        <p:spPr>
          <a:xfrm>
            <a:off x="288923" y="5590437"/>
            <a:ext cx="4968001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26"/>
          </p:nvPr>
        </p:nvSpPr>
        <p:spPr>
          <a:xfrm>
            <a:off x="5434884" y="2137674"/>
            <a:ext cx="4968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7"/>
          </p:nvPr>
        </p:nvSpPr>
        <p:spPr>
          <a:xfrm>
            <a:off x="5434883" y="2503527"/>
            <a:ext cx="4968003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28"/>
          </p:nvPr>
        </p:nvSpPr>
        <p:spPr>
          <a:xfrm>
            <a:off x="5434884" y="3683874"/>
            <a:ext cx="4968001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9"/>
          </p:nvPr>
        </p:nvSpPr>
        <p:spPr>
          <a:xfrm>
            <a:off x="5434883" y="4049726"/>
            <a:ext cx="4968001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30"/>
          </p:nvPr>
        </p:nvSpPr>
        <p:spPr>
          <a:xfrm>
            <a:off x="5434885" y="5224585"/>
            <a:ext cx="4968001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31"/>
          </p:nvPr>
        </p:nvSpPr>
        <p:spPr>
          <a:xfrm>
            <a:off x="5434884" y="5590437"/>
            <a:ext cx="4968001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C541EAE-C6BB-A639-B0C6-2DAB16671BB1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7140-9809-4436-BEA6-15AE246F9F59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3C6C7C5-EF1E-1058-0DEC-7F1A32FD98C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B7DCCC5-3DB9-203D-347B-6CFB800C54C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D48B9B8C-D29D-4125-9218-849DCCDD6E0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423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8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88925" y="213767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288924" y="2503527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22"/>
          </p:nvPr>
        </p:nvSpPr>
        <p:spPr>
          <a:xfrm>
            <a:off x="2862245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2862245" y="2503527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5435566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25"/>
          </p:nvPr>
        </p:nvSpPr>
        <p:spPr>
          <a:xfrm>
            <a:off x="5435564" y="2503528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26"/>
          </p:nvPr>
        </p:nvSpPr>
        <p:spPr>
          <a:xfrm>
            <a:off x="8008886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7"/>
          </p:nvPr>
        </p:nvSpPr>
        <p:spPr>
          <a:xfrm>
            <a:off x="8008884" y="2503527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28"/>
          </p:nvPr>
        </p:nvSpPr>
        <p:spPr>
          <a:xfrm>
            <a:off x="288919" y="4450222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9"/>
          </p:nvPr>
        </p:nvSpPr>
        <p:spPr>
          <a:xfrm>
            <a:off x="288918" y="4816075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30"/>
          </p:nvPr>
        </p:nvSpPr>
        <p:spPr>
          <a:xfrm>
            <a:off x="2862240" y="4450222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31"/>
          </p:nvPr>
        </p:nvSpPr>
        <p:spPr>
          <a:xfrm>
            <a:off x="2862236" y="4816075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32"/>
          </p:nvPr>
        </p:nvSpPr>
        <p:spPr>
          <a:xfrm>
            <a:off x="5435559" y="4450222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8"/>
          <p:cNvSpPr>
            <a:spLocks noGrp="1"/>
          </p:cNvSpPr>
          <p:nvPr>
            <p:ph type="body" sz="quarter" idx="33"/>
          </p:nvPr>
        </p:nvSpPr>
        <p:spPr>
          <a:xfrm>
            <a:off x="5435555" y="4816075"/>
            <a:ext cx="2394001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8"/>
          <p:cNvSpPr>
            <a:spLocks noGrp="1"/>
          </p:cNvSpPr>
          <p:nvPr>
            <p:ph type="body" sz="quarter" idx="34"/>
          </p:nvPr>
        </p:nvSpPr>
        <p:spPr>
          <a:xfrm>
            <a:off x="8008880" y="4450222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35"/>
          </p:nvPr>
        </p:nvSpPr>
        <p:spPr>
          <a:xfrm>
            <a:off x="8008872" y="4816075"/>
            <a:ext cx="2394002" cy="1778400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30D15E4-9D8D-2704-C69E-7BED7C9B701C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D565-0CB7-444A-B127-CC4455EF283B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DC29BF5-5197-FD20-11E8-754917E2AA51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6B63543-4E04-DD7D-952B-9AC15BA5A2BE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fld id="{4DAA972F-6D8C-4F63-A285-D1A40592CF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154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915878AA-981E-1F09-43D0-5205FAA09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accent4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29046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9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88925" y="2137674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288923" y="2503527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22"/>
          </p:nvPr>
        </p:nvSpPr>
        <p:spPr>
          <a:xfrm>
            <a:off x="288923" y="3683874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288922" y="4049726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288924" y="5224585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25"/>
          </p:nvPr>
        </p:nvSpPr>
        <p:spPr>
          <a:xfrm>
            <a:off x="288923" y="5590437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26"/>
          </p:nvPr>
        </p:nvSpPr>
        <p:spPr>
          <a:xfrm>
            <a:off x="3725904" y="2137674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7"/>
          </p:nvPr>
        </p:nvSpPr>
        <p:spPr>
          <a:xfrm>
            <a:off x="3725903" y="2503527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28"/>
          </p:nvPr>
        </p:nvSpPr>
        <p:spPr>
          <a:xfrm>
            <a:off x="3725902" y="3683874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9"/>
          </p:nvPr>
        </p:nvSpPr>
        <p:spPr>
          <a:xfrm>
            <a:off x="3725900" y="4049726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30"/>
          </p:nvPr>
        </p:nvSpPr>
        <p:spPr>
          <a:xfrm>
            <a:off x="3725903" y="5224585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31"/>
          </p:nvPr>
        </p:nvSpPr>
        <p:spPr>
          <a:xfrm>
            <a:off x="3725904" y="5590437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32"/>
          </p:nvPr>
        </p:nvSpPr>
        <p:spPr>
          <a:xfrm>
            <a:off x="7162884" y="2137674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8"/>
          <p:cNvSpPr>
            <a:spLocks noGrp="1"/>
          </p:cNvSpPr>
          <p:nvPr>
            <p:ph type="body" sz="quarter" idx="33"/>
          </p:nvPr>
        </p:nvSpPr>
        <p:spPr>
          <a:xfrm>
            <a:off x="7162882" y="2503527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8"/>
          <p:cNvSpPr>
            <a:spLocks noGrp="1"/>
          </p:cNvSpPr>
          <p:nvPr>
            <p:ph type="body" sz="quarter" idx="34"/>
          </p:nvPr>
        </p:nvSpPr>
        <p:spPr>
          <a:xfrm>
            <a:off x="7162880" y="3683874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35"/>
          </p:nvPr>
        </p:nvSpPr>
        <p:spPr>
          <a:xfrm>
            <a:off x="7162879" y="4049726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8"/>
          <p:cNvSpPr>
            <a:spLocks noGrp="1"/>
          </p:cNvSpPr>
          <p:nvPr>
            <p:ph type="body" sz="quarter" idx="36"/>
          </p:nvPr>
        </p:nvSpPr>
        <p:spPr>
          <a:xfrm>
            <a:off x="7162880" y="5224585"/>
            <a:ext cx="3240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text 8"/>
          <p:cNvSpPr>
            <a:spLocks noGrp="1"/>
          </p:cNvSpPr>
          <p:nvPr>
            <p:ph type="body" sz="quarter" idx="37"/>
          </p:nvPr>
        </p:nvSpPr>
        <p:spPr>
          <a:xfrm>
            <a:off x="7162880" y="5590437"/>
            <a:ext cx="3240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CFA2BDE-E404-7585-A575-963E518D8149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BEB7-5278-4AD9-8FB7-6059F3CFDA00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18C049A6-6E0D-7800-8B40-3E8C3CECB79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D0F2EB0-4736-B6BA-836B-E78EB231CA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fld id="{66944DBC-6DC7-4586-9C73-4F012D199F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6240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12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20"/>
          </p:nvPr>
        </p:nvSpPr>
        <p:spPr>
          <a:xfrm>
            <a:off x="288925" y="213767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21"/>
          </p:nvPr>
        </p:nvSpPr>
        <p:spPr>
          <a:xfrm>
            <a:off x="288924" y="250352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22"/>
          </p:nvPr>
        </p:nvSpPr>
        <p:spPr>
          <a:xfrm>
            <a:off x="2862245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3"/>
          </p:nvPr>
        </p:nvSpPr>
        <p:spPr>
          <a:xfrm>
            <a:off x="2862245" y="250352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24"/>
          </p:nvPr>
        </p:nvSpPr>
        <p:spPr>
          <a:xfrm>
            <a:off x="5435566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25"/>
          </p:nvPr>
        </p:nvSpPr>
        <p:spPr>
          <a:xfrm>
            <a:off x="5435564" y="2503528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26"/>
          </p:nvPr>
        </p:nvSpPr>
        <p:spPr>
          <a:xfrm>
            <a:off x="8008886" y="21376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7"/>
          </p:nvPr>
        </p:nvSpPr>
        <p:spPr>
          <a:xfrm>
            <a:off x="8008884" y="250352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28"/>
          </p:nvPr>
        </p:nvSpPr>
        <p:spPr>
          <a:xfrm>
            <a:off x="288924" y="36838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9"/>
          </p:nvPr>
        </p:nvSpPr>
        <p:spPr>
          <a:xfrm>
            <a:off x="288923" y="4049726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30"/>
          </p:nvPr>
        </p:nvSpPr>
        <p:spPr>
          <a:xfrm>
            <a:off x="2862245" y="36838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31"/>
          </p:nvPr>
        </p:nvSpPr>
        <p:spPr>
          <a:xfrm>
            <a:off x="2862244" y="4049726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32"/>
          </p:nvPr>
        </p:nvSpPr>
        <p:spPr>
          <a:xfrm>
            <a:off x="5435564" y="36838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8"/>
          <p:cNvSpPr>
            <a:spLocks noGrp="1"/>
          </p:cNvSpPr>
          <p:nvPr>
            <p:ph type="body" sz="quarter" idx="33"/>
          </p:nvPr>
        </p:nvSpPr>
        <p:spPr>
          <a:xfrm>
            <a:off x="5435563" y="4049726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8"/>
          <p:cNvSpPr>
            <a:spLocks noGrp="1"/>
          </p:cNvSpPr>
          <p:nvPr>
            <p:ph type="body" sz="quarter" idx="34"/>
          </p:nvPr>
        </p:nvSpPr>
        <p:spPr>
          <a:xfrm>
            <a:off x="8008884" y="3683874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35"/>
          </p:nvPr>
        </p:nvSpPr>
        <p:spPr>
          <a:xfrm>
            <a:off x="8008884" y="4049726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8"/>
          <p:cNvSpPr>
            <a:spLocks noGrp="1"/>
          </p:cNvSpPr>
          <p:nvPr>
            <p:ph type="body" sz="quarter" idx="36"/>
          </p:nvPr>
        </p:nvSpPr>
        <p:spPr>
          <a:xfrm>
            <a:off x="288925" y="522458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text 8"/>
          <p:cNvSpPr>
            <a:spLocks noGrp="1"/>
          </p:cNvSpPr>
          <p:nvPr>
            <p:ph type="body" sz="quarter" idx="37"/>
          </p:nvPr>
        </p:nvSpPr>
        <p:spPr>
          <a:xfrm>
            <a:off x="288924" y="559043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38"/>
          </p:nvPr>
        </p:nvSpPr>
        <p:spPr>
          <a:xfrm>
            <a:off x="2862245" y="522458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5" name="Platshållare för text 8"/>
          <p:cNvSpPr>
            <a:spLocks noGrp="1"/>
          </p:cNvSpPr>
          <p:nvPr>
            <p:ph type="body" sz="quarter" idx="39"/>
          </p:nvPr>
        </p:nvSpPr>
        <p:spPr>
          <a:xfrm>
            <a:off x="2862245" y="559043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6" name="Platshållare för text 8"/>
          <p:cNvSpPr>
            <a:spLocks noGrp="1"/>
          </p:cNvSpPr>
          <p:nvPr>
            <p:ph type="body" sz="quarter" idx="40"/>
          </p:nvPr>
        </p:nvSpPr>
        <p:spPr>
          <a:xfrm>
            <a:off x="5435566" y="522458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7" name="Platshållare för text 8"/>
          <p:cNvSpPr>
            <a:spLocks noGrp="1"/>
          </p:cNvSpPr>
          <p:nvPr>
            <p:ph type="body" sz="quarter" idx="41"/>
          </p:nvPr>
        </p:nvSpPr>
        <p:spPr>
          <a:xfrm>
            <a:off x="5435564" y="559043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8" name="Platshållare för text 8"/>
          <p:cNvSpPr>
            <a:spLocks noGrp="1"/>
          </p:cNvSpPr>
          <p:nvPr>
            <p:ph type="body" sz="quarter" idx="42"/>
          </p:nvPr>
        </p:nvSpPr>
        <p:spPr>
          <a:xfrm>
            <a:off x="8008886" y="5224585"/>
            <a:ext cx="2394000" cy="360361"/>
          </a:xfrm>
          <a:solidFill>
            <a:schemeClr val="bg1"/>
          </a:solidFill>
          <a:effectLst>
            <a:outerShdw dist="6350" dir="5400000" rotWithShape="0">
              <a:schemeClr val="accent1"/>
            </a:outerShdw>
          </a:effectLst>
        </p:spPr>
        <p:txBody>
          <a:bodyPr anchor="b"/>
          <a:lstStyle>
            <a:lvl1pPr marL="0" indent="0" algn="l">
              <a:buFontTx/>
              <a:buNone/>
              <a:defRPr sz="1200" b="1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9" name="Platshållare för text 8"/>
          <p:cNvSpPr>
            <a:spLocks noGrp="1"/>
          </p:cNvSpPr>
          <p:nvPr>
            <p:ph type="body" sz="quarter" idx="43"/>
          </p:nvPr>
        </p:nvSpPr>
        <p:spPr>
          <a:xfrm>
            <a:off x="8008884" y="5590437"/>
            <a:ext cx="2394000" cy="1004038"/>
          </a:xfrm>
        </p:spPr>
        <p:txBody>
          <a:bodyPr/>
          <a:lstStyle>
            <a:lvl1pPr marL="0" indent="0" algn="l">
              <a:buFontTx/>
              <a:buNone/>
              <a:defRPr sz="1200" b="0"/>
            </a:lvl1pPr>
            <a:lvl2pPr marL="194400" indent="0" algn="ctr">
              <a:buFontTx/>
              <a:buNone/>
              <a:defRPr sz="1200" b="1"/>
            </a:lvl2pPr>
            <a:lvl3pPr marL="374400" indent="0" algn="ctr">
              <a:buFontTx/>
              <a:buNone/>
              <a:defRPr sz="1200" b="1"/>
            </a:lvl3pPr>
            <a:lvl4pPr marL="572400" indent="0" algn="ctr">
              <a:buFontTx/>
              <a:buNone/>
              <a:defRPr sz="1200" b="1"/>
            </a:lvl4pPr>
            <a:lvl5pPr marL="770400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1B4AAA9-AD1C-AFC4-6849-4925589B18F1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C445-64E9-48E0-922A-45485836C31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D83E0A-BE51-C904-FEED-55A697166C55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C26BC51-1FBA-1300-8411-6F316015F2D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fld id="{755CC276-570B-4EE5-BFBA-21B18E328F2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64228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FEF9BF90-0955-942A-BBD4-9157163D1C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1">
            <a:extLst>
              <a:ext uri="{FF2B5EF4-FFF2-40B4-BE49-F238E27FC236}">
                <a16:creationId xmlns:a16="http://schemas.microsoft.com/office/drawing/2014/main" id="{CC592984-757F-8307-D37D-4CC9EC0EB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332163"/>
            <a:ext cx="34274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62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72E1724C-8356-48D8-615F-EB58EDC41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11">
            <a:extLst>
              <a:ext uri="{FF2B5EF4-FFF2-40B4-BE49-F238E27FC236}">
                <a16:creationId xmlns:a16="http://schemas.microsoft.com/office/drawing/2014/main" id="{B0499BDA-308A-68E6-EF64-0ADCEC18D9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5850" y="3332163"/>
            <a:ext cx="3427413" cy="881062"/>
            <a:chOff x="3625621" y="3331995"/>
            <a:chExt cx="3427196" cy="881419"/>
          </a:xfrm>
        </p:grpSpPr>
        <p:pic>
          <p:nvPicPr>
            <p:cNvPr id="4" name="Bildobjekt 12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5A44FA8E-3190-D641-7D64-AEDB365D1B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3"/>
            <a:stretch>
              <a:fillRect/>
            </a:stretch>
          </p:blipFill>
          <p:spPr bwMode="auto">
            <a:xfrm>
              <a:off x="3625621" y="3331996"/>
              <a:ext cx="2440365" cy="8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13">
              <a:extLst>
                <a:ext uri="{FF2B5EF4-FFF2-40B4-BE49-F238E27FC236}">
                  <a16:creationId xmlns:a16="http://schemas.microsoft.com/office/drawing/2014/main" id="{36DA5326-CB18-A1F9-F827-9DC7C2668A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7" y="3331995"/>
              <a:ext cx="792000" cy="8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413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81CC2CEE-FB2C-0FAA-7B63-C812F3B6C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11">
            <a:extLst>
              <a:ext uri="{FF2B5EF4-FFF2-40B4-BE49-F238E27FC236}">
                <a16:creationId xmlns:a16="http://schemas.microsoft.com/office/drawing/2014/main" id="{43F87E71-E8B0-1233-B423-C58D3CA18A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25850" y="3332163"/>
            <a:ext cx="3427413" cy="881062"/>
            <a:chOff x="3625621" y="3331995"/>
            <a:chExt cx="3427196" cy="881419"/>
          </a:xfrm>
        </p:grpSpPr>
        <p:pic>
          <p:nvPicPr>
            <p:cNvPr id="4" name="Bildobjekt 12" descr="En bild som visar clipart&#10;&#10;Beskrivning genererad med mycket hög exakthet">
              <a:extLst>
                <a:ext uri="{FF2B5EF4-FFF2-40B4-BE49-F238E27FC236}">
                  <a16:creationId xmlns:a16="http://schemas.microsoft.com/office/drawing/2014/main" id="{049C62CA-9373-863A-0998-A16ABFD12E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3"/>
            <a:stretch>
              <a:fillRect/>
            </a:stretch>
          </p:blipFill>
          <p:spPr bwMode="auto">
            <a:xfrm>
              <a:off x="3625621" y="3331996"/>
              <a:ext cx="2440365" cy="88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13">
              <a:extLst>
                <a:ext uri="{FF2B5EF4-FFF2-40B4-BE49-F238E27FC236}">
                  <a16:creationId xmlns:a16="http://schemas.microsoft.com/office/drawing/2014/main" id="{BB4F956D-111A-8E47-AE62-961E3F2AA3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7" y="3331995"/>
              <a:ext cx="792000" cy="8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6012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4B6C26EF-608F-A269-2F32-DBE1ADF49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20838"/>
            <a:ext cx="59531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F8431B9B-A2D0-A6BE-E88C-7EE21EB13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09613"/>
            <a:ext cx="203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2742709"/>
            <a:ext cx="5471999" cy="1480436"/>
          </a:xfrm>
        </p:spPr>
        <p:txBody>
          <a:bodyPr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28466" y="4471383"/>
            <a:ext cx="1800000" cy="180000"/>
          </a:xfrm>
        </p:spPr>
        <p:txBody>
          <a:bodyPr/>
          <a:lstStyle>
            <a:lvl1pPr marL="0" indent="0">
              <a:buFontTx/>
              <a:buNone/>
              <a:defRPr sz="130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428465" y="6794538"/>
            <a:ext cx="4310906" cy="357150"/>
          </a:xfrm>
        </p:spPr>
        <p:txBody>
          <a:bodyPr/>
          <a:lstStyle>
            <a:lvl1pPr marL="0" indent="0">
              <a:buFontTx/>
              <a:buNone/>
              <a:defRPr sz="1300" b="0">
                <a:solidFill>
                  <a:schemeClr val="accent4"/>
                </a:solidFill>
              </a:defRPr>
            </a:lvl1pPr>
            <a:lvl2pPr marL="194400" indent="0">
              <a:buFontTx/>
              <a:buNone/>
              <a:defRPr sz="1300">
                <a:solidFill>
                  <a:schemeClr val="accent4"/>
                </a:solidFill>
              </a:defRPr>
            </a:lvl2pPr>
            <a:lvl3pPr marL="374400" indent="0">
              <a:buFontTx/>
              <a:buNone/>
              <a:defRPr sz="1300">
                <a:solidFill>
                  <a:schemeClr val="accent4"/>
                </a:solidFill>
              </a:defRPr>
            </a:lvl3pPr>
            <a:lvl4pPr marL="572400" indent="0">
              <a:buFontTx/>
              <a:buNone/>
              <a:defRPr sz="1300">
                <a:solidFill>
                  <a:schemeClr val="accent4"/>
                </a:solidFill>
              </a:defRPr>
            </a:lvl4pPr>
            <a:lvl5pPr marL="770400" indent="0">
              <a:buFontTx/>
              <a:buNone/>
              <a:defRPr sz="13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07847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">
            <a:extLst>
              <a:ext uri="{FF2B5EF4-FFF2-40B4-BE49-F238E27FC236}">
                <a16:creationId xmlns:a16="http://schemas.microsoft.com/office/drawing/2014/main" id="{5BBAED12-E286-2785-4CD2-D050692B8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46763"/>
            <a:ext cx="12747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B570762C-6AE4-F2C6-ED5D-3F4916E88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354138"/>
            <a:ext cx="2030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31724" y="3292880"/>
            <a:ext cx="5828367" cy="1480436"/>
          </a:xfrm>
        </p:spPr>
        <p:txBody>
          <a:bodyPr/>
          <a:lstStyle>
            <a:lvl1pPr algn="ctr"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374512" y="5022879"/>
            <a:ext cx="1942789" cy="180000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84212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röd">
    <p:bg>
      <p:bgPr>
        <a:solidFill>
          <a:srgbClr val="CD13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F50D39F9-CBEF-0EDC-6448-A3B9C25C5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39955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3A6ABEC5-F081-F422-5105-83CBE6F92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19196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DCB9E1E0-C9A3-141E-F0AA-E7F0710C47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accent4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440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A19B4BB1-8D0A-23FF-3361-728AF06DB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47116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BE86B7C1-4CD0-2ED2-F0DD-735BAFE24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330825"/>
            <a:ext cx="555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288925" y="2988105"/>
            <a:ext cx="10115550" cy="1308574"/>
          </a:xfrm>
        </p:spPr>
        <p:txBody>
          <a:bodyPr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361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877071"/>
            <a:ext cx="4881563" cy="3204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3" y="2877073"/>
            <a:ext cx="4883150" cy="3204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1AB0F2A-4938-EE7A-8D01-FF8A3CD1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970B-8C9A-4E75-81B0-89C473E7DEF9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B3E44E-EAD9-D423-8D73-C3B85638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D32630-EA3C-573C-A443-B3DC0C61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C0A4-11C5-43B3-AB47-C29C40EFE08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4039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8">
            <a:extLst>
              <a:ext uri="{FF2B5EF4-FFF2-40B4-BE49-F238E27FC236}">
                <a16:creationId xmlns:a16="http://schemas.microsoft.com/office/drawing/2014/main" id="{424A3322-59E3-36DE-0CFD-77C8980E9BBC}"/>
              </a:ext>
            </a:extLst>
          </p:cNvPr>
          <p:cNvCxnSpPr/>
          <p:nvPr userDrawn="1"/>
        </p:nvCxnSpPr>
        <p:spPr>
          <a:xfrm>
            <a:off x="288925" y="6891338"/>
            <a:ext cx="101155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11">
            <a:extLst>
              <a:ext uri="{FF2B5EF4-FFF2-40B4-BE49-F238E27FC236}">
                <a16:creationId xmlns:a16="http://schemas.microsoft.com/office/drawing/2014/main" id="{0CBC098E-8769-17C7-E161-8C8E6D885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quarter" idx="13"/>
          </p:nvPr>
        </p:nvSpPr>
        <p:spPr>
          <a:xfrm>
            <a:off x="2033905" y="3448599"/>
            <a:ext cx="6624000" cy="2037801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b="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b="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b="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5">
            <a:extLst>
              <a:ext uri="{FF2B5EF4-FFF2-40B4-BE49-F238E27FC236}">
                <a16:creationId xmlns:a16="http://schemas.microsoft.com/office/drawing/2014/main" id="{543B8A19-4FF1-5CD7-37BC-702F6C1418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4129-6E92-47B3-9710-26EA7C83CD4B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6" name="Platshållare för sidfot 6">
            <a:extLst>
              <a:ext uri="{FF2B5EF4-FFF2-40B4-BE49-F238E27FC236}">
                <a16:creationId xmlns:a16="http://schemas.microsoft.com/office/drawing/2014/main" id="{5C7609B5-A49E-6AC7-293D-19D0512B41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5A81A5C2-251A-23FF-05AB-A059D004A5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006A-C9A8-4C3B-93D6-4D4A05DA6BF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355198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3448600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4D523A2-6215-093C-11AE-88B7C02489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EE81-EF48-4DC7-970F-65F83888AB22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95D34D3-F7FA-CF06-C38B-8C531BA87B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3E311FE-8B7A-E919-B3C5-7B467B4E1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79F5-E579-490D-9B90-9F8371BD614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1712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er - 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1A677F32-8441-1DB5-6704-5B31D4D604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3448600"/>
            <a:ext cx="6624000" cy="2037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0641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2033906" y="4562969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033905" y="3683060"/>
            <a:ext cx="6624000" cy="61831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C5B78BB-6490-A3D1-185A-B2C9862B84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2D5E-22E6-4350-A0BC-48A120CB2492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7F4A77A-D0C9-07B7-D983-8E6D2BD81C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636BE95-A786-17FD-7591-F54EFB176F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CCD6-6AAF-4B11-AB70-EC189BCDC5D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723248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21325" y="2135188"/>
            <a:ext cx="4883150" cy="4459288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88927" y="898525"/>
            <a:ext cx="4881563" cy="10343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3A3A5DE-60E5-7A64-A395-5928FDF5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CE18-7807-4AE6-AB1E-3B8023FFA7C2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E9093B-5196-CD35-BB77-19A77262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06FEE8-76C2-9986-3D63-D0FE9ECA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2D27-CDCC-4CEA-8459-5CC51AC014F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02171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0">
            <a:extLst>
              <a:ext uri="{FF2B5EF4-FFF2-40B4-BE49-F238E27FC236}">
                <a16:creationId xmlns:a16="http://schemas.microsoft.com/office/drawing/2014/main" id="{DDF19B4A-B9B2-FA63-2F38-D709A988F77D}"/>
              </a:ext>
            </a:extLst>
          </p:cNvPr>
          <p:cNvCxnSpPr/>
          <p:nvPr userDrawn="1"/>
        </p:nvCxnSpPr>
        <p:spPr>
          <a:xfrm>
            <a:off x="288925" y="6891338"/>
            <a:ext cx="101155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11">
            <a:extLst>
              <a:ext uri="{FF2B5EF4-FFF2-40B4-BE49-F238E27FC236}">
                <a16:creationId xmlns:a16="http://schemas.microsoft.com/office/drawing/2014/main" id="{46219372-D951-33DD-36CB-78E4351587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sz="190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sz="190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sz="190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sz="19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21325" y="2135188"/>
            <a:ext cx="4883150" cy="4459288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  <a:lvl2pPr marL="194400" indent="0">
              <a:buFontTx/>
              <a:buNone/>
              <a:defRPr sz="1900">
                <a:solidFill>
                  <a:schemeClr val="bg1"/>
                </a:solidFill>
              </a:defRPr>
            </a:lvl2pPr>
            <a:lvl3pPr marL="374400" indent="0">
              <a:buFontTx/>
              <a:buNone/>
              <a:defRPr sz="1900">
                <a:solidFill>
                  <a:schemeClr val="bg1"/>
                </a:solidFill>
              </a:defRPr>
            </a:lvl3pPr>
            <a:lvl4pPr marL="572400" indent="0">
              <a:buFontTx/>
              <a:buNone/>
              <a:defRPr sz="1900">
                <a:solidFill>
                  <a:schemeClr val="bg1"/>
                </a:solidFill>
              </a:defRPr>
            </a:lvl4pPr>
            <a:lvl5pPr marL="770400" indent="0">
              <a:buFontTx/>
              <a:buNone/>
              <a:defRPr sz="19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88927" y="898525"/>
            <a:ext cx="4881563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6">
            <a:extLst>
              <a:ext uri="{FF2B5EF4-FFF2-40B4-BE49-F238E27FC236}">
                <a16:creationId xmlns:a16="http://schemas.microsoft.com/office/drawing/2014/main" id="{B4826095-6262-E5FB-E683-C55620D0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D9E9-F2EE-464B-9210-61436B648FEC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8C039FCE-A4BE-6F71-2388-C4BED7EF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8">
            <a:extLst>
              <a:ext uri="{FF2B5EF4-FFF2-40B4-BE49-F238E27FC236}">
                <a16:creationId xmlns:a16="http://schemas.microsoft.com/office/drawing/2014/main" id="{F360F45B-8886-7D6B-9FD1-BE88AC39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2CB1-03F5-459A-940D-0BC86CC5983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97615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5"/>
            <a:ext cx="4881563" cy="269874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291306" y="3893120"/>
            <a:ext cx="4881563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5522913" y="898524"/>
            <a:ext cx="4881563" cy="2700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4491533-6B0A-FC51-6F59-6A94AD0D576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06E6-61C1-4427-9CE2-5B66DA318027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3E36835-B4C4-BD29-453C-957A42AFAD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826A8E3-2AB2-4EE3-5DF9-EC77614F3B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155A-92A7-4F9A-B925-DB917F611FE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703019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288925" y="898524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5526088" y="3895726"/>
            <a:ext cx="4881563" cy="269874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291306" y="3893120"/>
            <a:ext cx="4881563" cy="270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6"/>
          </p:nvPr>
        </p:nvSpPr>
        <p:spPr>
          <a:xfrm>
            <a:off x="5522913" y="898524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944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72400" indent="0">
              <a:buFontTx/>
              <a:buNone/>
              <a:defRPr/>
            </a:lvl4pPr>
            <a:lvl5pPr marL="770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DA2DA64-9BB0-212F-927E-9C21899C892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EAD3-4666-40C6-B369-5B2EDE6145FA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48C7E13-4FFA-33F6-08FC-8CEA48BF84E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15024BA-C0B4-2FBB-857D-88AB489A37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D039-D8BA-4F17-A328-D909444E76D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635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7269FCE9-F061-2802-339A-0CF7D2965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98525"/>
            <a:ext cx="10115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F7757B93-17B5-81DD-D39B-70429ECFC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2138363"/>
            <a:ext cx="1011555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4E04D8-A1DC-4763-BEBC-D97FD1294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75" y="7154863"/>
            <a:ext cx="2536825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266407E-C41C-42FF-9A26-DF3BD5EA4345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C89C52-BA30-485E-990C-F06774BC6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775" cy="119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73A5BC-56C7-4590-9DBB-CD1A1FFC9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7151688"/>
            <a:ext cx="2517775" cy="119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1DD0396-D9D0-4E75-B206-423F3127CCC5}" type="slidenum">
              <a:rPr lang="sv-SE" altLang="sv-SE"/>
              <a:pPr/>
              <a:t>‹#›</a:t>
            </a:fld>
            <a:endParaRPr lang="sv-SE" alt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21DFED25-574E-4F9A-93E1-F6AAA7DBD621}"/>
              </a:ext>
            </a:extLst>
          </p:cNvPr>
          <p:cNvCxnSpPr/>
          <p:nvPr/>
        </p:nvCxnSpPr>
        <p:spPr>
          <a:xfrm>
            <a:off x="288925" y="6891338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Bildobjekt 8">
            <a:extLst>
              <a:ext uri="{FF2B5EF4-FFF2-40B4-BE49-F238E27FC236}">
                <a16:creationId xmlns:a16="http://schemas.microsoft.com/office/drawing/2014/main" id="{65DF10BE-52E9-BE56-0D3D-320C8A6511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42" r:id="rId10"/>
    <p:sldLayoutId id="2147484590" r:id="rId11"/>
    <p:sldLayoutId id="2147484543" r:id="rId12"/>
    <p:sldLayoutId id="2147484591" r:id="rId13"/>
    <p:sldLayoutId id="2147484544" r:id="rId14"/>
    <p:sldLayoutId id="2147484545" r:id="rId15"/>
    <p:sldLayoutId id="2147484592" r:id="rId16"/>
    <p:sldLayoutId id="2147484546" r:id="rId17"/>
    <p:sldLayoutId id="2147484547" r:id="rId18"/>
    <p:sldLayoutId id="2147484548" r:id="rId19"/>
    <p:sldLayoutId id="2147484549" r:id="rId20"/>
    <p:sldLayoutId id="2147484550" r:id="rId21"/>
    <p:sldLayoutId id="2147484551" r:id="rId22"/>
    <p:sldLayoutId id="2147484552" r:id="rId23"/>
    <p:sldLayoutId id="2147484593" r:id="rId24"/>
    <p:sldLayoutId id="2147484594" r:id="rId25"/>
    <p:sldLayoutId id="2147484595" r:id="rId26"/>
    <p:sldLayoutId id="2147484596" r:id="rId27"/>
    <p:sldLayoutId id="2147484597" r:id="rId28"/>
    <p:sldLayoutId id="2147484598" r:id="rId29"/>
    <p:sldLayoutId id="2147484599" r:id="rId30"/>
    <p:sldLayoutId id="2147484600" r:id="rId31"/>
    <p:sldLayoutId id="2147484601" r:id="rId32"/>
    <p:sldLayoutId id="2147484602" r:id="rId33"/>
    <p:sldLayoutId id="2147484553" r:id="rId34"/>
    <p:sldLayoutId id="2147484554" r:id="rId35"/>
    <p:sldLayoutId id="2147484603" r:id="rId36"/>
    <p:sldLayoutId id="2147484604" r:id="rId37"/>
  </p:sldLayoutIdLst>
  <p:hf hdr="0" ftr="0" dt="0"/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00025" indent="-200025" algn="l" defTabSz="1041400" rtl="0" eaLnBrk="0" fontAlgn="base" hangingPunct="0">
        <a:spcBef>
          <a:spcPts val="875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73113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E6F85FC0-BB3F-E6F2-85A2-A7A62A33E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98525"/>
            <a:ext cx="10115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A0A7785A-A888-6180-015B-ADEAB7498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2138363"/>
            <a:ext cx="1011555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55B1E4-BEA3-46C7-BCAA-8693A48A7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75" y="7154863"/>
            <a:ext cx="2536825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9802A48-5982-47C5-A911-28033318178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B0671D-F478-4FFF-9551-63CB31768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775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3A2F7F-88F2-452F-AA4C-95CDEFB2A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7151688"/>
            <a:ext cx="2517775" cy="119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AF6E723-D332-459A-BCFC-8BD39A4A9866}" type="slidenum">
              <a:rPr lang="sv-SE" altLang="sv-SE"/>
              <a:pPr/>
              <a:t>‹#›</a:t>
            </a:fld>
            <a:endParaRPr lang="sv-SE" altLang="sv-SE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FAFF41D4-7466-43D5-94AA-6B1B04D31443}"/>
              </a:ext>
            </a:extLst>
          </p:cNvPr>
          <p:cNvCxnSpPr/>
          <p:nvPr/>
        </p:nvCxnSpPr>
        <p:spPr>
          <a:xfrm>
            <a:off x="288925" y="6891338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Bildobjekt 8">
            <a:extLst>
              <a:ext uri="{FF2B5EF4-FFF2-40B4-BE49-F238E27FC236}">
                <a16:creationId xmlns:a16="http://schemas.microsoft.com/office/drawing/2014/main" id="{7DA02C0E-D905-E3E7-6ED6-FDF9F2B0B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605" r:id="rId2"/>
    <p:sldLayoutId id="2147484606" r:id="rId3"/>
    <p:sldLayoutId id="2147484556" r:id="rId4"/>
    <p:sldLayoutId id="2147484607" r:id="rId5"/>
    <p:sldLayoutId id="2147484608" r:id="rId6"/>
    <p:sldLayoutId id="2147484557" r:id="rId7"/>
    <p:sldLayoutId id="2147484609" r:id="rId8"/>
    <p:sldLayoutId id="2147484610" r:id="rId9"/>
    <p:sldLayoutId id="2147484558" r:id="rId10"/>
    <p:sldLayoutId id="2147484611" r:id="rId11"/>
    <p:sldLayoutId id="2147484612" r:id="rId12"/>
    <p:sldLayoutId id="2147484559" r:id="rId13"/>
    <p:sldLayoutId id="2147484613" r:id="rId14"/>
    <p:sldLayoutId id="2147484560" r:id="rId15"/>
    <p:sldLayoutId id="2147484561" r:id="rId16"/>
    <p:sldLayoutId id="2147484562" r:id="rId17"/>
    <p:sldLayoutId id="2147484563" r:id="rId18"/>
    <p:sldLayoutId id="2147484614" r:id="rId19"/>
    <p:sldLayoutId id="2147484615" r:id="rId20"/>
    <p:sldLayoutId id="2147484564" r:id="rId21"/>
    <p:sldLayoutId id="2147484565" r:id="rId22"/>
    <p:sldLayoutId id="2147484566" r:id="rId23"/>
    <p:sldLayoutId id="2147484567" r:id="rId24"/>
    <p:sldLayoutId id="2147484568" r:id="rId25"/>
    <p:sldLayoutId id="2147484569" r:id="rId26"/>
    <p:sldLayoutId id="2147484570" r:id="rId27"/>
    <p:sldLayoutId id="2147484571" r:id="rId28"/>
    <p:sldLayoutId id="2147484572" r:id="rId29"/>
    <p:sldLayoutId id="2147484573" r:id="rId30"/>
    <p:sldLayoutId id="2147484574" r:id="rId31"/>
    <p:sldLayoutId id="2147484616" r:id="rId32"/>
    <p:sldLayoutId id="2147484617" r:id="rId33"/>
    <p:sldLayoutId id="2147484575" r:id="rId34"/>
    <p:sldLayoutId id="2147484618" r:id="rId35"/>
    <p:sldLayoutId id="2147484619" r:id="rId36"/>
    <p:sldLayoutId id="2147484620" r:id="rId37"/>
    <p:sldLayoutId id="2147484621" r:id="rId38"/>
    <p:sldLayoutId id="2147484622" r:id="rId39"/>
    <p:sldLayoutId id="2147484576" r:id="rId40"/>
    <p:sldLayoutId id="2147484577" r:id="rId41"/>
    <p:sldLayoutId id="2147484578" r:id="rId42"/>
    <p:sldLayoutId id="2147484579" r:id="rId43"/>
    <p:sldLayoutId id="2147484580" r:id="rId4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00025" indent="-200025" algn="l" rtl="0" eaLnBrk="0" fontAlgn="base" hangingPunct="0">
        <a:spcBef>
          <a:spcPts val="875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00025" algn="l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200025" algn="l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73113" indent="-200025" algn="l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00025" algn="l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33CF025-FBC0-B2DE-5E83-CB6667B82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98525"/>
            <a:ext cx="10115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4572062-EDD4-E2BC-A795-6F630BE8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2138363"/>
            <a:ext cx="1011555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29DCBE-6C48-F1BA-00C8-37C7E2063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75" y="7154863"/>
            <a:ext cx="2536825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21B06DF-A38D-4ADF-8BD1-DB7EC20D5394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5D947D-4F2C-4BF6-0E21-536B2798A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775" cy="119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319BE2-247A-3FA8-CCD3-AD285A7F6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7151688"/>
            <a:ext cx="2517775" cy="119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D226CCC-9C05-4E12-905B-7AE7391475F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B26EC72B-1522-677E-2D77-955FA3531954}"/>
              </a:ext>
            </a:extLst>
          </p:cNvPr>
          <p:cNvCxnSpPr/>
          <p:nvPr/>
        </p:nvCxnSpPr>
        <p:spPr>
          <a:xfrm>
            <a:off x="288925" y="6891338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Bildobjekt 8">
            <a:extLst>
              <a:ext uri="{FF2B5EF4-FFF2-40B4-BE49-F238E27FC236}">
                <a16:creationId xmlns:a16="http://schemas.microsoft.com/office/drawing/2014/main" id="{435CCA50-AA89-C400-1810-E8F9ECF95F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3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  <p:sldLayoutId id="2147484642" r:id="rId19"/>
    <p:sldLayoutId id="2147484643" r:id="rId20"/>
    <p:sldLayoutId id="2147484644" r:id="rId21"/>
    <p:sldLayoutId id="2147484645" r:id="rId22"/>
    <p:sldLayoutId id="2147484646" r:id="rId23"/>
    <p:sldLayoutId id="2147484647" r:id="rId24"/>
    <p:sldLayoutId id="2147484648" r:id="rId25"/>
    <p:sldLayoutId id="2147484649" r:id="rId26"/>
    <p:sldLayoutId id="2147484650" r:id="rId27"/>
    <p:sldLayoutId id="2147484651" r:id="rId28"/>
    <p:sldLayoutId id="2147484652" r:id="rId29"/>
    <p:sldLayoutId id="2147484653" r:id="rId30"/>
    <p:sldLayoutId id="2147484654" r:id="rId31"/>
    <p:sldLayoutId id="2147484655" r:id="rId32"/>
    <p:sldLayoutId id="2147484656" r:id="rId33"/>
    <p:sldLayoutId id="2147484657" r:id="rId34"/>
    <p:sldLayoutId id="2147484658" r:id="rId35"/>
    <p:sldLayoutId id="2147484659" r:id="rId36"/>
    <p:sldLayoutId id="2147484660" r:id="rId37"/>
  </p:sldLayoutIdLst>
  <p:hf hdr="0" ftr="0" dt="0"/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00025" indent="-200025" algn="l" defTabSz="1041400" rtl="0" eaLnBrk="0" fontAlgn="base" hangingPunct="0">
        <a:spcBef>
          <a:spcPts val="875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73113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FBA0AE7B-632F-CDC8-0FDD-2F5490F95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98525"/>
            <a:ext cx="10115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AFBD3F1-E1A3-27EE-A66D-2155F916F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2138363"/>
            <a:ext cx="1011555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E9543E-C6A2-2061-0411-CF6B9F3A6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75" y="7154863"/>
            <a:ext cx="2536825" cy="119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7579E09-DEB7-4A82-B6F1-A995EEC51286}" type="datetime1">
              <a:rPr lang="sv-SE"/>
              <a:pPr>
                <a:defRPr/>
              </a:pPr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BE1913-A84A-0784-9547-0372327F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775" cy="119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296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1E445A-81FC-EC72-8DFF-513284536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7151688"/>
            <a:ext cx="2517775" cy="119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D0AE0BCC-9901-4D26-97BB-3E28EC2C23D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58A17212-AD82-A084-0240-DCCC650C2F0E}"/>
              </a:ext>
            </a:extLst>
          </p:cNvPr>
          <p:cNvCxnSpPr/>
          <p:nvPr/>
        </p:nvCxnSpPr>
        <p:spPr>
          <a:xfrm>
            <a:off x="288925" y="6891338"/>
            <a:ext cx="1011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Bildobjekt 8">
            <a:extLst>
              <a:ext uri="{FF2B5EF4-FFF2-40B4-BE49-F238E27FC236}">
                <a16:creationId xmlns:a16="http://schemas.microsoft.com/office/drawing/2014/main" id="{2D10A4E3-BB34-5105-E102-FB85FDC9E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66700"/>
            <a:ext cx="388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674" r:id="rId13"/>
    <p:sldLayoutId id="2147484675" r:id="rId14"/>
    <p:sldLayoutId id="2147484676" r:id="rId15"/>
    <p:sldLayoutId id="2147484677" r:id="rId16"/>
    <p:sldLayoutId id="2147484678" r:id="rId17"/>
    <p:sldLayoutId id="2147484679" r:id="rId18"/>
    <p:sldLayoutId id="2147484680" r:id="rId19"/>
    <p:sldLayoutId id="2147484681" r:id="rId20"/>
    <p:sldLayoutId id="2147484682" r:id="rId21"/>
    <p:sldLayoutId id="2147484683" r:id="rId22"/>
    <p:sldLayoutId id="2147484684" r:id="rId23"/>
    <p:sldLayoutId id="2147484685" r:id="rId24"/>
    <p:sldLayoutId id="2147484686" r:id="rId25"/>
    <p:sldLayoutId id="2147484687" r:id="rId26"/>
    <p:sldLayoutId id="2147484688" r:id="rId27"/>
    <p:sldLayoutId id="2147484689" r:id="rId28"/>
    <p:sldLayoutId id="2147484690" r:id="rId29"/>
    <p:sldLayoutId id="2147484691" r:id="rId30"/>
    <p:sldLayoutId id="2147484692" r:id="rId31"/>
    <p:sldLayoutId id="2147484693" r:id="rId32"/>
    <p:sldLayoutId id="2147484694" r:id="rId33"/>
    <p:sldLayoutId id="2147484695" r:id="rId34"/>
    <p:sldLayoutId id="2147484696" r:id="rId35"/>
    <p:sldLayoutId id="2147484697" r:id="rId36"/>
    <p:sldLayoutId id="2147484698" r:id="rId37"/>
    <p:sldLayoutId id="2147484699" r:id="rId38"/>
  </p:sldLayoutIdLst>
  <p:hf hdr="0" ftr="0" dt="0"/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00025" indent="-200025" algn="l" defTabSz="1041400" rtl="0" eaLnBrk="0" fontAlgn="base" hangingPunct="0">
        <a:spcBef>
          <a:spcPts val="875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73113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00025" algn="l" defTabSz="1041400" rtl="0" eaLnBrk="0" fontAlgn="base" hangingPunct="0">
        <a:spcBef>
          <a:spcPts val="438"/>
        </a:spcBef>
        <a:spcAft>
          <a:spcPct val="0"/>
        </a:spcAft>
        <a:buClr>
          <a:srgbClr val="CD1316"/>
        </a:buClr>
        <a:buFont typeface="Century Gothic" panose="020B0502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3C866-33EC-F34E-6E55-A6A3C46C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1C77F-D9B8-BB4D-8311-0C33F6EC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972320"/>
            <a:ext cx="8136855" cy="936104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/>
              <a:t>Skiljeförfarande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A1739DD8-973A-876B-BBA5-EABC141F2BB6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449362" y="1908425"/>
            <a:ext cx="9721080" cy="4896542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Beslut av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kan prövas vid ett skiljeförfarande enligt ICC:s regler,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rgbClr val="CD131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förutsatt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att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</a:p>
          <a:p>
            <a:pPr marL="0" marR="0" lvl="0" indent="0" algn="l" defTabSz="1042965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>
                <a:srgbClr val="CD1316"/>
              </a:buClr>
              <a:buSzTx/>
              <a:buNone/>
              <a:tabLst/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- en part gett ”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notice</a:t>
            </a:r>
            <a:r>
              <a:rPr kumimoji="0" lang="sv-SE" altLang="sv-SE" sz="1900" b="1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dissatisfaction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med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DAB:ens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beslut inom 28 dagar,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</a:t>
            </a:r>
          </a:p>
          <a:p>
            <a:pPr marL="0" marR="0" lvl="0" indent="0" algn="l" defTabSz="1042965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>
                <a:srgbClr val="CD1316"/>
              </a:buClr>
              <a:buSzTx/>
              <a:buNone/>
              <a:tabLst/>
              <a:defRPr/>
            </a:pP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     - parterna under 56 dagar </a:t>
            </a:r>
            <a:r>
              <a:rPr lang="sv-SE" altLang="sv-SE" dirty="0">
                <a:solidFill>
                  <a:schemeClr val="accent4"/>
                </a:solidFill>
                <a:latin typeface="Century Gothic"/>
              </a:rPr>
              <a:t>försökt förlika </a:t>
            </a: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frågan</a:t>
            </a:r>
            <a:endParaRPr kumimoji="0" lang="sv-SE" altLang="sv-S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Om inga försök till förlikning sker kan </a:t>
            </a:r>
            <a:r>
              <a:rPr lang="sv-SE" altLang="sv-SE" dirty="0" err="1"/>
              <a:t>påkallelse</a:t>
            </a:r>
            <a:r>
              <a:rPr lang="sv-SE" altLang="sv-SE" dirty="0"/>
              <a:t> </a:t>
            </a:r>
            <a:r>
              <a:rPr lang="sv-SE" altLang="sv-SE" dirty="0">
                <a:solidFill>
                  <a:schemeClr val="accent4"/>
                </a:solidFill>
              </a:rPr>
              <a:t>i alla fall ske </a:t>
            </a:r>
            <a:r>
              <a:rPr lang="sv-SE" altLang="sv-SE" dirty="0"/>
              <a:t>efter 56 dagar </a:t>
            </a:r>
            <a:r>
              <a:rPr lang="sv-SE" altLang="sv-SE" dirty="0">
                <a:solidFill>
                  <a:schemeClr val="accent4"/>
                </a:solidFill>
              </a:rPr>
              <a:t>…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Om en part anmält missnöje inom 28 dagar finns det ingen tidsfrist inom vilken ett skiljeförfarande måste påkallas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 part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anmält missnöje inom 28 dagar kan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även den andra parten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påkalla ett skiljeförfarande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DAB:ens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beslut gäller intill dess skiljenämnden eventuellt ändrat det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sv-SE" altLang="sv-SE" dirty="0">
              <a:solidFill>
                <a:schemeClr val="accent4"/>
              </a:solidFill>
            </a:endParaRPr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62B85B00-8B1C-E17B-FB68-EE768A57AB6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9683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8CA3C-1C72-5193-2A1A-790C7BE0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7D324-39FC-7828-4A28-03F1E610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1476376"/>
            <a:ext cx="7848823" cy="1152128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/>
              <a:t>FIDIC: </a:t>
            </a:r>
            <a:r>
              <a:rPr lang="sv-SE" dirty="0" err="1"/>
              <a:t>Escalating</a:t>
            </a:r>
            <a:r>
              <a:rPr lang="sv-SE" dirty="0"/>
              <a:t> </a:t>
            </a:r>
            <a:r>
              <a:rPr lang="sv-SE" dirty="0" err="1"/>
              <a:t>Dispute</a:t>
            </a:r>
            <a:r>
              <a:rPr lang="sv-SE" dirty="0"/>
              <a:t> Resolution Provisions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B19D701E-CE0A-9D37-01E4-A1CDF961ECC5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737394" y="2844527"/>
            <a:ext cx="8568952" cy="3744416"/>
          </a:xfrm>
        </p:spPr>
        <p:txBody>
          <a:bodyPr rtlCol="0">
            <a:noAutofit/>
          </a:bodyPr>
          <a:lstStyle/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The </a:t>
            </a:r>
            <a:r>
              <a:rPr lang="sv-SE" altLang="sv-SE" dirty="0" err="1"/>
              <a:t>Engineer</a:t>
            </a:r>
            <a:r>
              <a:rPr lang="sv-SE" altLang="sv-SE" dirty="0"/>
              <a:t>, som ska ”</a:t>
            </a:r>
            <a:r>
              <a:rPr lang="sv-SE" altLang="sv-SE" i="1" dirty="0"/>
              <a:t>e</a:t>
            </a:r>
            <a:r>
              <a:rPr kumimoji="0" lang="en-US" sz="1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ndeavour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 reach agreement</a:t>
            </a:r>
            <a:r>
              <a:rPr kumimoji="0" lang="en-US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 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The Engineer’s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beslut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som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ska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vara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“</a:t>
            </a:r>
            <a:r>
              <a:rPr lang="en-US" altLang="sv-SE" i="1" dirty="0">
                <a:solidFill>
                  <a:prstClr val="black"/>
                </a:solidFill>
                <a:latin typeface="Century Gothic"/>
              </a:rPr>
              <a:t>a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fair determination in accordance with the Contract, taking due regard of all relevant circumstances)</a:t>
            </a:r>
            <a:endParaRPr lang="en-US" altLang="sv-SE" dirty="0">
              <a:solidFill>
                <a:prstClr val="black"/>
              </a:solidFill>
              <a:latin typeface="Century Gothic"/>
            </a:endParaRP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DAB,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beslut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inom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84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dagar</a:t>
            </a:r>
            <a:endParaRPr lang="en-US" altLang="sv-SE" dirty="0">
              <a:solidFill>
                <a:prstClr val="black"/>
              </a:solidFill>
              <a:latin typeface="Century Gothic"/>
            </a:endParaRP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Notice of dissatisfaction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inom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28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dagar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annars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är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parterna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slutligt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bundna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av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DAB:ens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beslut</a:t>
            </a:r>
            <a:endParaRPr lang="en-US" altLang="sv-SE" dirty="0">
              <a:solidFill>
                <a:prstClr val="black"/>
              </a:solidFill>
              <a:latin typeface="Century Gothic"/>
            </a:endParaRP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56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dagarsperiod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“</a:t>
            </a:r>
            <a:r>
              <a:rPr lang="en-US" altLang="sv-SE" i="1" dirty="0">
                <a:solidFill>
                  <a:prstClr val="black"/>
                </a:solidFill>
                <a:latin typeface="Century Gothic"/>
              </a:rPr>
              <a:t>to attempt to settle the dispute amicable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”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Skiljeförfarande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enligt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ICC:s</a:t>
            </a:r>
            <a:r>
              <a:rPr lang="en-US" altLang="sv-SE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sv-SE" dirty="0" err="1">
                <a:solidFill>
                  <a:prstClr val="black"/>
                </a:solidFill>
                <a:latin typeface="Century Gothic"/>
              </a:rPr>
              <a:t>regler</a:t>
            </a:r>
            <a:endParaRPr lang="sv-SE" altLang="sv-SE" dirty="0"/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B6DD080B-8ADF-D654-166E-4BAECC9BAEB1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562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13AE0-3AFC-2796-BBF4-211F43C1F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231D4-A9CF-6F08-8B02-E23850FD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2054225"/>
            <a:ext cx="7776815" cy="1033463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/>
              <a:t>Fördelar med </a:t>
            </a:r>
            <a:r>
              <a:rPr lang="sv-SE" dirty="0" err="1"/>
              <a:t>FIDIC:s</a:t>
            </a:r>
            <a:r>
              <a:rPr lang="sv-SE" dirty="0"/>
              <a:t> metod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9605021C-6D58-AD08-C16C-E968B39FFC04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809402" y="2988543"/>
            <a:ext cx="8712968" cy="3600400"/>
          </a:xfrm>
        </p:spPr>
        <p:txBody>
          <a:bodyPr rtlCol="0">
            <a:noAutofit/>
          </a:bodyPr>
          <a:lstStyle/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Typsituationen med </a:t>
            </a:r>
            <a:r>
              <a:rPr lang="sv-SE" altLang="sv-SE" dirty="0">
                <a:solidFill>
                  <a:schemeClr val="accent4"/>
                </a:solidFill>
              </a:rPr>
              <a:t>olösta frågor </a:t>
            </a:r>
            <a:r>
              <a:rPr lang="sv-SE" altLang="sv-SE" dirty="0"/>
              <a:t>som får </a:t>
            </a:r>
            <a:r>
              <a:rPr lang="sv-SE" altLang="sv-SE" dirty="0">
                <a:solidFill>
                  <a:schemeClr val="accent4"/>
                </a:solidFill>
              </a:rPr>
              <a:t>negativa följdverkningar </a:t>
            </a:r>
            <a:r>
              <a:rPr lang="sv-SE" altLang="sv-SE" dirty="0"/>
              <a:t>och därför </a:t>
            </a:r>
            <a:r>
              <a:rPr lang="sv-SE" altLang="sv-SE" dirty="0">
                <a:solidFill>
                  <a:schemeClr val="accent4"/>
                </a:solidFill>
              </a:rPr>
              <a:t>ökar risken för tvister </a:t>
            </a:r>
            <a:r>
              <a:rPr lang="sv-SE" altLang="sv-SE" dirty="0"/>
              <a:t>under svenska standardavtal uppstår inte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Frågor där parterna är oeniga </a:t>
            </a:r>
            <a:r>
              <a:rPr lang="sv-SE" altLang="sv-SE" dirty="0">
                <a:solidFill>
                  <a:schemeClr val="accent4"/>
                </a:solidFill>
              </a:rPr>
              <a:t>löses successivt </a:t>
            </a:r>
            <a:r>
              <a:rPr lang="sv-SE" altLang="sv-SE" dirty="0"/>
              <a:t>(i vart fall temporärt)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Leverantörens eventuella oro för att the </a:t>
            </a:r>
            <a:r>
              <a:rPr lang="sv-SE" altLang="sv-SE" dirty="0" err="1"/>
              <a:t>Engineer</a:t>
            </a:r>
            <a:r>
              <a:rPr lang="sv-SE" altLang="sv-SE" dirty="0"/>
              <a:t> inte är opartisk hanteras genom steget med DAB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En part som fått ”fel” både hos the </a:t>
            </a:r>
            <a:r>
              <a:rPr lang="sv-SE" altLang="sv-SE" dirty="0" err="1"/>
              <a:t>Engineer</a:t>
            </a:r>
            <a:r>
              <a:rPr lang="sv-SE" altLang="sv-SE" dirty="0"/>
              <a:t> och hos </a:t>
            </a:r>
            <a:r>
              <a:rPr lang="sv-SE" altLang="sv-SE" dirty="0" err="1"/>
              <a:t>DAB:en</a:t>
            </a:r>
            <a:r>
              <a:rPr lang="sv-SE" altLang="sv-SE" dirty="0"/>
              <a:t> </a:t>
            </a:r>
            <a:r>
              <a:rPr lang="sv-SE" altLang="sv-SE" dirty="0">
                <a:solidFill>
                  <a:schemeClr val="accent4"/>
                </a:solidFill>
              </a:rPr>
              <a:t>funderar kanske en gång till</a:t>
            </a:r>
            <a:r>
              <a:rPr lang="sv-SE" altLang="sv-SE" dirty="0"/>
              <a:t> på att hänskjuta frågan till ett skiljeförfarande</a:t>
            </a:r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3BB55C23-B50E-75BB-21F2-CD4F47FF234E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3197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54EC-C6AA-9945-18DB-AA36EEF0F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DBC01-2D1B-C1B0-2311-0E187458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828304"/>
            <a:ext cx="8928992" cy="1152128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/>
              <a:t>Varför används </a:t>
            </a:r>
            <a:r>
              <a:rPr lang="sv-SE" dirty="0" err="1"/>
              <a:t>FIDIC:s</a:t>
            </a:r>
            <a:r>
              <a:rPr lang="sv-SE" dirty="0"/>
              <a:t> metod inte mer i Sverige?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EB34DEB4-FD68-6B9E-642D-D2C1315779C5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449362" y="2124447"/>
            <a:ext cx="9721080" cy="4824536"/>
          </a:xfrm>
        </p:spPr>
        <p:txBody>
          <a:bodyPr rtlCol="0">
            <a:noAutofit/>
          </a:bodyPr>
          <a:lstStyle/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v-SE" altLang="sv-SE" dirty="0"/>
              <a:t>”</a:t>
            </a:r>
            <a:r>
              <a:rPr lang="sv-SE" altLang="sv-SE" i="1" dirty="0"/>
              <a:t>The Anglo-Saxon </a:t>
            </a:r>
            <a:r>
              <a:rPr lang="sv-SE" altLang="sv-SE" i="1" dirty="0" err="1"/>
              <a:t>concept</a:t>
            </a:r>
            <a:r>
              <a:rPr lang="sv-SE" altLang="sv-SE" i="1" dirty="0"/>
              <a:t> of the independent and </a:t>
            </a:r>
            <a:r>
              <a:rPr lang="sv-SE" altLang="sv-SE" i="1" dirty="0" err="1"/>
              <a:t>trustworthy</a:t>
            </a:r>
            <a:r>
              <a:rPr lang="sv-SE" altLang="sv-SE" i="1" dirty="0"/>
              <a:t> </a:t>
            </a:r>
            <a:r>
              <a:rPr lang="sv-SE" altLang="sv-SE" i="1" dirty="0" err="1"/>
              <a:t>engineer</a:t>
            </a:r>
            <a:r>
              <a:rPr lang="sv-SE" altLang="sv-SE" i="1" dirty="0"/>
              <a:t>, </a:t>
            </a:r>
            <a:r>
              <a:rPr lang="sv-SE" altLang="sv-SE" i="1" dirty="0" err="1"/>
              <a:t>guiding</a:t>
            </a:r>
            <a:r>
              <a:rPr lang="sv-SE" altLang="sv-SE" i="1" dirty="0"/>
              <a:t> the project and </a:t>
            </a:r>
            <a:r>
              <a:rPr lang="sv-SE" altLang="sv-SE" i="1" dirty="0" err="1"/>
              <a:t>deciding</a:t>
            </a:r>
            <a:r>
              <a:rPr lang="sv-SE" altLang="sv-SE" i="1" dirty="0"/>
              <a:t> on right and </a:t>
            </a:r>
            <a:r>
              <a:rPr lang="sv-SE" altLang="sv-SE" i="1" dirty="0" err="1"/>
              <a:t>wrong</a:t>
            </a:r>
            <a:r>
              <a:rPr lang="sv-SE" altLang="sv-SE" i="1" dirty="0"/>
              <a:t> </a:t>
            </a:r>
            <a:r>
              <a:rPr lang="sv-SE" altLang="sv-SE" i="1" dirty="0">
                <a:solidFill>
                  <a:schemeClr val="accent4"/>
                </a:solidFill>
              </a:rPr>
              <a:t>has never </a:t>
            </a:r>
            <a:r>
              <a:rPr lang="sv-SE" altLang="sv-SE" i="1" dirty="0" err="1">
                <a:solidFill>
                  <a:schemeClr val="accent4"/>
                </a:solidFill>
              </a:rPr>
              <a:t>been</a:t>
            </a:r>
            <a:r>
              <a:rPr lang="sv-SE" altLang="sv-SE" i="1" dirty="0">
                <a:solidFill>
                  <a:schemeClr val="accent4"/>
                </a:solidFill>
              </a:rPr>
              <a:t> </a:t>
            </a:r>
            <a:r>
              <a:rPr lang="sv-SE" altLang="sv-SE" i="1" dirty="0" err="1">
                <a:solidFill>
                  <a:schemeClr val="accent4"/>
                </a:solidFill>
              </a:rPr>
              <a:t>understood</a:t>
            </a:r>
            <a:r>
              <a:rPr lang="sv-SE" altLang="sv-SE" i="1" dirty="0">
                <a:solidFill>
                  <a:schemeClr val="accent4"/>
                </a:solidFill>
              </a:rPr>
              <a:t> or </a:t>
            </a:r>
            <a:r>
              <a:rPr lang="sv-SE" altLang="sv-SE" i="1" dirty="0" err="1">
                <a:solidFill>
                  <a:schemeClr val="accent4"/>
                </a:solidFill>
              </a:rPr>
              <a:t>accepted</a:t>
            </a:r>
            <a:r>
              <a:rPr lang="sv-SE" altLang="sv-SE" i="1" dirty="0">
                <a:solidFill>
                  <a:schemeClr val="accent4"/>
                </a:solidFill>
              </a:rPr>
              <a:t> in </a:t>
            </a:r>
            <a:r>
              <a:rPr lang="sv-SE" altLang="sv-SE" i="1" dirty="0" err="1">
                <a:solidFill>
                  <a:schemeClr val="accent4"/>
                </a:solidFill>
              </a:rPr>
              <a:t>many</a:t>
            </a:r>
            <a:r>
              <a:rPr lang="sv-SE" altLang="sv-SE" i="1" dirty="0">
                <a:solidFill>
                  <a:schemeClr val="accent4"/>
                </a:solidFill>
              </a:rPr>
              <a:t> </a:t>
            </a:r>
            <a:r>
              <a:rPr lang="sv-SE" altLang="sv-SE" i="1" dirty="0" err="1">
                <a:solidFill>
                  <a:schemeClr val="accent4"/>
                </a:solidFill>
              </a:rPr>
              <a:t>countries</a:t>
            </a:r>
            <a:r>
              <a:rPr lang="sv-SE" altLang="sv-SE" i="1" dirty="0"/>
              <a:t>, for </a:t>
            </a:r>
            <a:r>
              <a:rPr lang="sv-SE" altLang="sv-SE" i="1" dirty="0" err="1"/>
              <a:t>example</a:t>
            </a:r>
            <a:r>
              <a:rPr lang="sv-SE" altLang="sv-SE" i="1" dirty="0"/>
              <a:t> </a:t>
            </a:r>
            <a:r>
              <a:rPr lang="sv-SE" altLang="sv-SE" i="1" dirty="0" err="1"/>
              <a:t>many</a:t>
            </a:r>
            <a:r>
              <a:rPr lang="sv-SE" altLang="sv-SE" i="1" dirty="0"/>
              <a:t> civil </a:t>
            </a:r>
            <a:r>
              <a:rPr lang="sv-SE" altLang="sv-SE" i="1" dirty="0" err="1"/>
              <a:t>law</a:t>
            </a:r>
            <a:r>
              <a:rPr lang="sv-SE" altLang="sv-SE" i="1" dirty="0"/>
              <a:t> </a:t>
            </a:r>
            <a:r>
              <a:rPr lang="sv-SE" altLang="sv-SE" i="1" dirty="0" err="1"/>
              <a:t>countries</a:t>
            </a:r>
            <a:r>
              <a:rPr lang="sv-SE" altLang="sv-SE" i="1" dirty="0">
                <a:solidFill>
                  <a:schemeClr val="accent4"/>
                </a:solidFill>
              </a:rPr>
              <a:t>, and </a:t>
            </a:r>
            <a:r>
              <a:rPr lang="sv-SE" altLang="sv-SE" i="1" dirty="0" err="1">
                <a:solidFill>
                  <a:schemeClr val="accent4"/>
                </a:solidFill>
              </a:rPr>
              <a:t>there</a:t>
            </a:r>
            <a:r>
              <a:rPr lang="sv-SE" altLang="sv-SE" i="1" dirty="0">
                <a:solidFill>
                  <a:schemeClr val="accent4"/>
                </a:solidFill>
              </a:rPr>
              <a:t> the </a:t>
            </a:r>
            <a:r>
              <a:rPr lang="sv-SE" altLang="sv-SE" i="1" dirty="0" err="1">
                <a:solidFill>
                  <a:schemeClr val="accent4"/>
                </a:solidFill>
              </a:rPr>
              <a:t>direct</a:t>
            </a:r>
            <a:r>
              <a:rPr lang="sv-SE" altLang="sv-SE" i="1" dirty="0">
                <a:solidFill>
                  <a:schemeClr val="accent4"/>
                </a:solidFill>
              </a:rPr>
              <a:t> </a:t>
            </a:r>
            <a:r>
              <a:rPr lang="sv-SE" altLang="sv-SE" i="1" dirty="0" err="1">
                <a:solidFill>
                  <a:schemeClr val="accent4"/>
                </a:solidFill>
              </a:rPr>
              <a:t>two</a:t>
            </a:r>
            <a:r>
              <a:rPr lang="sv-SE" altLang="sv-SE" i="1" dirty="0">
                <a:solidFill>
                  <a:schemeClr val="accent4"/>
                </a:solidFill>
              </a:rPr>
              <a:t>-party system of </a:t>
            </a:r>
            <a:r>
              <a:rPr lang="sv-SE" altLang="sv-SE" i="1" dirty="0" err="1">
                <a:solidFill>
                  <a:schemeClr val="accent4"/>
                </a:solidFill>
              </a:rPr>
              <a:t>employer-contractor</a:t>
            </a:r>
            <a:r>
              <a:rPr lang="sv-SE" altLang="sv-SE" i="1" dirty="0">
                <a:solidFill>
                  <a:schemeClr val="accent4"/>
                </a:solidFill>
              </a:rPr>
              <a:t> has </a:t>
            </a:r>
            <a:r>
              <a:rPr lang="sv-SE" altLang="sv-SE" i="1" dirty="0" err="1">
                <a:solidFill>
                  <a:schemeClr val="accent4"/>
                </a:solidFill>
              </a:rPr>
              <a:t>always</a:t>
            </a:r>
            <a:r>
              <a:rPr lang="sv-SE" altLang="sv-SE" i="1" dirty="0">
                <a:solidFill>
                  <a:schemeClr val="accent4"/>
                </a:solidFill>
              </a:rPr>
              <a:t> </a:t>
            </a:r>
            <a:r>
              <a:rPr lang="sv-SE" altLang="sv-SE" i="1" dirty="0" err="1">
                <a:solidFill>
                  <a:schemeClr val="accent4"/>
                </a:solidFill>
              </a:rPr>
              <a:t>been</a:t>
            </a:r>
            <a:r>
              <a:rPr lang="sv-SE" altLang="sv-SE" i="1" dirty="0">
                <a:solidFill>
                  <a:schemeClr val="accent4"/>
                </a:solidFill>
              </a:rPr>
              <a:t> the norm</a:t>
            </a:r>
            <a:r>
              <a:rPr lang="sv-SE" altLang="sv-SE" i="1" dirty="0"/>
              <a:t>. The ”</a:t>
            </a:r>
            <a:r>
              <a:rPr lang="sv-SE" altLang="sv-SE" i="1" dirty="0" err="1"/>
              <a:t>Engineer</a:t>
            </a:r>
            <a:r>
              <a:rPr lang="sv-SE" altLang="sv-SE" i="1" dirty="0"/>
              <a:t> </a:t>
            </a:r>
            <a:r>
              <a:rPr lang="sv-SE" altLang="sv-SE" i="1" dirty="0" err="1"/>
              <a:t>concept</a:t>
            </a:r>
            <a:r>
              <a:rPr lang="sv-SE" altLang="sv-SE" i="1" dirty="0"/>
              <a:t>” has </a:t>
            </a:r>
            <a:r>
              <a:rPr lang="sv-SE" altLang="sv-SE" i="1" dirty="0" err="1"/>
              <a:t>also</a:t>
            </a:r>
            <a:r>
              <a:rPr lang="sv-SE" altLang="sv-SE" i="1" dirty="0"/>
              <a:t> </a:t>
            </a:r>
            <a:r>
              <a:rPr lang="sv-SE" altLang="sv-SE" i="1" dirty="0" err="1"/>
              <a:t>often</a:t>
            </a:r>
            <a:r>
              <a:rPr lang="sv-SE" altLang="sv-SE" i="1" dirty="0"/>
              <a:t> </a:t>
            </a:r>
            <a:r>
              <a:rPr lang="sv-SE" altLang="sv-SE" i="1" dirty="0" err="1"/>
              <a:t>been</a:t>
            </a:r>
            <a:r>
              <a:rPr lang="sv-SE" altLang="sv-SE" i="1" dirty="0"/>
              <a:t> </a:t>
            </a:r>
            <a:r>
              <a:rPr lang="sv-SE" altLang="sv-SE" i="1" dirty="0" err="1"/>
              <a:t>ridiculed</a:t>
            </a:r>
            <a:r>
              <a:rPr lang="sv-SE" altLang="sv-SE" i="1" dirty="0"/>
              <a:t> by </a:t>
            </a:r>
            <a:r>
              <a:rPr lang="sv-SE" altLang="sv-SE" i="1" dirty="0" err="1"/>
              <a:t>lawyers</a:t>
            </a:r>
            <a:r>
              <a:rPr lang="sv-SE" altLang="sv-SE" i="1" dirty="0"/>
              <a:t> and </a:t>
            </a:r>
            <a:r>
              <a:rPr lang="sv-SE" altLang="sv-SE" i="1" dirty="0" err="1"/>
              <a:t>others</a:t>
            </a:r>
            <a:r>
              <a:rPr lang="sv-SE" altLang="sv-SE" i="1" dirty="0"/>
              <a:t> </a:t>
            </a:r>
            <a:r>
              <a:rPr lang="sv-SE" altLang="sv-SE" i="1" dirty="0" err="1"/>
              <a:t>who</a:t>
            </a:r>
            <a:r>
              <a:rPr lang="sv-SE" altLang="sv-SE" i="1" dirty="0"/>
              <a:t> </a:t>
            </a:r>
            <a:r>
              <a:rPr lang="sv-SE" altLang="sv-SE" i="1" dirty="0" err="1"/>
              <a:t>cannot</a:t>
            </a:r>
            <a:r>
              <a:rPr lang="sv-SE" altLang="sv-SE" i="1" dirty="0"/>
              <a:t> understand </a:t>
            </a:r>
            <a:r>
              <a:rPr lang="sv-SE" altLang="sv-SE" i="1" dirty="0" err="1"/>
              <a:t>how</a:t>
            </a:r>
            <a:r>
              <a:rPr lang="sv-SE" altLang="sv-SE" i="1" dirty="0"/>
              <a:t> </a:t>
            </a:r>
            <a:r>
              <a:rPr lang="sv-SE" altLang="sv-SE" i="1" dirty="0" err="1"/>
              <a:t>someone</a:t>
            </a:r>
            <a:r>
              <a:rPr lang="sv-SE" altLang="sv-SE" i="1" dirty="0"/>
              <a:t> </a:t>
            </a:r>
            <a:r>
              <a:rPr lang="sv-SE" altLang="sv-SE" i="1" dirty="0" err="1"/>
              <a:t>paid</a:t>
            </a:r>
            <a:r>
              <a:rPr lang="sv-SE" altLang="sv-SE" i="1" dirty="0"/>
              <a:t> by </a:t>
            </a:r>
            <a:r>
              <a:rPr lang="sv-SE" altLang="sv-SE" i="1" dirty="0" err="1"/>
              <a:t>one</a:t>
            </a:r>
            <a:r>
              <a:rPr lang="sv-SE" altLang="sv-SE" i="1" dirty="0"/>
              <a:t> party </a:t>
            </a:r>
            <a:r>
              <a:rPr lang="sv-SE" altLang="sv-SE" i="1" dirty="0" err="1"/>
              <a:t>can</a:t>
            </a:r>
            <a:r>
              <a:rPr lang="sv-SE" altLang="sv-SE" i="1" dirty="0"/>
              <a:t> be fair to the </a:t>
            </a:r>
            <a:r>
              <a:rPr lang="sv-SE" altLang="sv-SE" i="1" dirty="0" err="1"/>
              <a:t>other</a:t>
            </a:r>
            <a:r>
              <a:rPr lang="sv-SE" altLang="sv-SE" i="1" dirty="0"/>
              <a:t> party.</a:t>
            </a:r>
            <a:r>
              <a:rPr lang="sv-SE" altLang="sv-SE" dirty="0"/>
              <a:t>” 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v-SE" altLang="sv-SE" dirty="0">
                <a:solidFill>
                  <a:schemeClr val="accent4"/>
                </a:solidFill>
              </a:rPr>
              <a:t>Christopher </a:t>
            </a:r>
            <a:r>
              <a:rPr lang="sv-SE" altLang="sv-SE" dirty="0" err="1">
                <a:solidFill>
                  <a:schemeClr val="accent4"/>
                </a:solidFill>
              </a:rPr>
              <a:t>Ward</a:t>
            </a:r>
            <a:r>
              <a:rPr lang="sv-SE" altLang="sv-SE" dirty="0"/>
              <a:t>, </a:t>
            </a:r>
            <a:r>
              <a:rPr lang="sv-SE" altLang="sv-SE" dirty="0" err="1"/>
              <a:t>Chairman</a:t>
            </a:r>
            <a:r>
              <a:rPr lang="sv-SE" altLang="sv-SE" dirty="0"/>
              <a:t> </a:t>
            </a:r>
            <a:r>
              <a:rPr lang="sv-SE" altLang="sv-SE" dirty="0" err="1"/>
              <a:t>FIDIC’s</a:t>
            </a:r>
            <a:r>
              <a:rPr lang="sv-SE" altLang="sv-SE" dirty="0"/>
              <a:t> Contracts </a:t>
            </a:r>
            <a:r>
              <a:rPr lang="sv-SE" altLang="sv-SE" dirty="0" err="1"/>
              <a:t>Committee</a:t>
            </a:r>
            <a:r>
              <a:rPr lang="sv-SE" altLang="sv-SE" dirty="0"/>
              <a:t> 1996-2006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v-SE" altLang="sv-SE" dirty="0"/>
              <a:t>I Sverige: 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Beställare känt att de med the </a:t>
            </a:r>
            <a:r>
              <a:rPr lang="sv-SE" altLang="sv-SE" dirty="0" err="1"/>
              <a:t>Engineers</a:t>
            </a:r>
            <a:r>
              <a:rPr lang="sv-SE" altLang="sv-SE" dirty="0"/>
              <a:t> funktion </a:t>
            </a:r>
            <a:r>
              <a:rPr lang="sv-SE" altLang="sv-SE" dirty="0">
                <a:solidFill>
                  <a:schemeClr val="accent4"/>
                </a:solidFill>
              </a:rPr>
              <a:t>frånhänt sig kontrollen </a:t>
            </a:r>
            <a:r>
              <a:rPr lang="sv-SE" altLang="sv-SE" dirty="0"/>
              <a:t>av olika frågor under projektgenomförandet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Märkligt – fast etablerad praxis i entreprenader att överlåta </a:t>
            </a:r>
            <a:r>
              <a:rPr lang="sv-SE" altLang="sv-SE" dirty="0">
                <a:solidFill>
                  <a:schemeClr val="accent4"/>
                </a:solidFill>
              </a:rPr>
              <a:t>en av de viktigaste frågorna</a:t>
            </a:r>
            <a:r>
              <a:rPr lang="sv-SE" altLang="sv-SE" dirty="0"/>
              <a:t>, godkännande vid slutbesiktning, till en utomstående person som i det avseendet har </a:t>
            </a:r>
            <a:r>
              <a:rPr lang="sv-SE" altLang="sv-SE" dirty="0">
                <a:solidFill>
                  <a:schemeClr val="accent4"/>
                </a:solidFill>
              </a:rPr>
              <a:t>ungefär samma roll </a:t>
            </a:r>
            <a:r>
              <a:rPr lang="sv-SE" altLang="sv-SE" dirty="0"/>
              <a:t>som the </a:t>
            </a:r>
            <a:r>
              <a:rPr lang="sv-SE" altLang="sv-SE" dirty="0" err="1"/>
              <a:t>Engineer</a:t>
            </a:r>
            <a:endParaRPr lang="sv-SE" altLang="sv-SE" dirty="0"/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1D63C088-6812-29C5-03F2-9E8E592D1A0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008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82AC5-E2D7-D09E-01BC-27BD049F2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351DA0-56E3-2E34-64BF-0437F070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972320"/>
            <a:ext cx="7776815" cy="648072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/>
              <a:t>FIDIC </a:t>
            </a:r>
            <a:r>
              <a:rPr lang="sv-SE" dirty="0" err="1"/>
              <a:t>Yellow</a:t>
            </a:r>
            <a:r>
              <a:rPr lang="sv-SE" dirty="0"/>
              <a:t> Book 2017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DFEF6A7F-089A-99C4-B4AB-62CA9CFE2246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737394" y="1908423"/>
            <a:ext cx="9577064" cy="4608511"/>
          </a:xfrm>
        </p:spPr>
        <p:txBody>
          <a:bodyPr rtlCol="0">
            <a:noAutofit/>
          </a:bodyPr>
          <a:lstStyle/>
          <a:p>
            <a:pPr marL="200025" marR="0" lvl="0" indent="-200025" algn="l" defTabSz="1041400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Antalet rättsliga tvister i industriella anläggningsprojekt ”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rgbClr val="CD131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ökar alarmerande” </a:t>
            </a:r>
          </a:p>
          <a:p>
            <a:pPr marL="200025" marR="0" lvl="0" indent="-200025" algn="l" defTabSz="1041400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lang="sv-SE" altLang="sv-SE" dirty="0">
                <a:solidFill>
                  <a:srgbClr val="CD1316"/>
                </a:solidFill>
                <a:latin typeface="Century Gothic"/>
              </a:rPr>
              <a:t>För att komma tillrätta med detta:</a:t>
            </a:r>
            <a:endParaRPr kumimoji="0" lang="sv-SE" altLang="sv-S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00025" marR="0" lvl="0" indent="-200025" algn="l" defTabSz="1041400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Engineer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fått ett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utökat ansvar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att försöka få parterna att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komma överens</a:t>
            </a:r>
          </a:p>
          <a:p>
            <a:pPr marL="200025" marR="0" lvl="0" indent="-200025" algn="l" defTabSz="1041400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lang="sv-SE" altLang="sv-SE" dirty="0">
                <a:solidFill>
                  <a:schemeClr val="accent4"/>
                </a:solidFill>
                <a:latin typeface="Century Gothic"/>
              </a:rPr>
              <a:t>Tidsgränser</a:t>
            </a: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 för parterna att komma överens (42 dagar) och the </a:t>
            </a:r>
            <a:r>
              <a:rPr lang="sv-SE" altLang="sv-SE" dirty="0" err="1">
                <a:solidFill>
                  <a:prstClr val="black"/>
                </a:solidFill>
                <a:latin typeface="Century Gothic"/>
              </a:rPr>
              <a:t>Engineers</a:t>
            </a: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 beslut (42 dagar) har införts</a:t>
            </a:r>
            <a:endParaRPr kumimoji="0" lang="sv-SE" altLang="sv-S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01600" marR="0" lvl="0" indent="-201600" algn="l" defTabSz="1042965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Beslut av the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Engineer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kan hänskjutas till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rgbClr val="CD131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förutsatt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att en part anmält missnöje (”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notice</a:t>
            </a:r>
            <a:r>
              <a:rPr kumimoji="0" lang="sv-SE" altLang="sv-SE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dissatisfaction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”) inom 28 dagar, annars ”</a:t>
            </a:r>
            <a:r>
              <a:rPr kumimoji="0" lang="sv-SE" altLang="sv-SE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final and 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binding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  <a:p>
            <a:pPr marL="201600" marR="0" lvl="0" indent="-201600" algn="l" defTabSz="1042965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lang="sv-SE" altLang="sv-SE" dirty="0" err="1">
                <a:solidFill>
                  <a:prstClr val="black"/>
                </a:solidFill>
                <a:latin typeface="Century Gothic"/>
              </a:rPr>
              <a:t>DAB:en</a:t>
            </a: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 nu </a:t>
            </a:r>
            <a:r>
              <a:rPr lang="sv-SE" altLang="sv-SE" dirty="0" err="1">
                <a:solidFill>
                  <a:schemeClr val="accent4"/>
                </a:solidFill>
                <a:latin typeface="Century Gothic"/>
              </a:rPr>
              <a:t>Dispute</a:t>
            </a:r>
            <a:r>
              <a:rPr lang="sv-SE" altLang="sv-SE" dirty="0">
                <a:solidFill>
                  <a:schemeClr val="accent4"/>
                </a:solidFill>
                <a:latin typeface="Century Gothic"/>
              </a:rPr>
              <a:t> </a:t>
            </a:r>
            <a:r>
              <a:rPr lang="sv-SE" altLang="sv-SE" dirty="0" err="1">
                <a:solidFill>
                  <a:schemeClr val="accent4"/>
                </a:solidFill>
                <a:latin typeface="Century Gothic"/>
              </a:rPr>
              <a:t>Avoidance</a:t>
            </a:r>
            <a:r>
              <a:rPr lang="sv-SE" altLang="sv-SE" dirty="0">
                <a:solidFill>
                  <a:schemeClr val="accent4"/>
                </a:solidFill>
                <a:latin typeface="Century Gothic"/>
              </a:rPr>
              <a:t> and </a:t>
            </a:r>
            <a:r>
              <a:rPr lang="sv-SE" altLang="sv-SE" dirty="0" err="1">
                <a:solidFill>
                  <a:schemeClr val="accent4"/>
                </a:solidFill>
                <a:latin typeface="Century Gothic"/>
              </a:rPr>
              <a:t>Adjudication</a:t>
            </a:r>
            <a:r>
              <a:rPr lang="sv-SE" altLang="sv-SE" dirty="0">
                <a:solidFill>
                  <a:schemeClr val="accent4"/>
                </a:solidFill>
                <a:latin typeface="Century Gothic"/>
              </a:rPr>
              <a:t> Board </a:t>
            </a: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(</a:t>
            </a:r>
            <a:r>
              <a:rPr lang="sv-SE" altLang="sv-SE" dirty="0" err="1">
                <a:solidFill>
                  <a:prstClr val="black"/>
                </a:solidFill>
                <a:latin typeface="Century Gothic"/>
              </a:rPr>
              <a:t>DAAB</a:t>
            </a:r>
            <a:r>
              <a:rPr lang="sv-SE" altLang="sv-SE" dirty="0">
                <a:solidFill>
                  <a:prstClr val="black"/>
                </a:solidFill>
                <a:latin typeface="Century Gothic"/>
              </a:rPr>
              <a:t>)</a:t>
            </a:r>
            <a:endParaRPr kumimoji="0" lang="sv-SE" altLang="sv-S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DAAB:en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ska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utses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vid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kontraktstecknandet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och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efter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begäran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av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parterna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även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ha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rådgivande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 och </a:t>
            </a:r>
            <a:r>
              <a:rPr kumimoji="0" lang="en-US" altLang="sv-SE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medlande</a:t>
            </a:r>
            <a:r>
              <a:rPr kumimoji="0" lang="en-US" alt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 pitchFamily="34" charset="0"/>
              </a:rPr>
              <a:t> roll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sv-SE" sz="2000" dirty="0" err="1">
                <a:latin typeface="Century Gothic" panose="020B0502020202020204" pitchFamily="34" charset="0"/>
              </a:rPr>
              <a:t>Omfattande</a:t>
            </a:r>
            <a:r>
              <a:rPr lang="en-US" altLang="sv-SE" sz="2000" dirty="0">
                <a:latin typeface="Century Gothic" panose="020B0502020202020204" pitchFamily="34" charset="0"/>
              </a:rPr>
              <a:t> </a:t>
            </a:r>
            <a:r>
              <a:rPr lang="en-US" altLang="sv-SE" sz="2000" dirty="0" err="1">
                <a:latin typeface="Century Gothic" panose="020B0502020202020204" pitchFamily="34" charset="0"/>
              </a:rPr>
              <a:t>preklusionsregler</a:t>
            </a:r>
            <a:r>
              <a:rPr lang="en-US" altLang="sv-SE" sz="2000" dirty="0">
                <a:latin typeface="Century Gothic" panose="020B0502020202020204" pitchFamily="34" charset="0"/>
              </a:rPr>
              <a:t> för </a:t>
            </a:r>
            <a:r>
              <a:rPr lang="en-US" altLang="sv-SE" sz="2000" dirty="0" err="1">
                <a:latin typeface="Century Gothic" panose="020B0502020202020204" pitchFamily="34" charset="0"/>
              </a:rPr>
              <a:t>olika</a:t>
            </a:r>
            <a:r>
              <a:rPr lang="en-US" altLang="sv-SE" sz="2000" dirty="0">
                <a:latin typeface="Century Gothic" panose="020B0502020202020204" pitchFamily="34" charset="0"/>
              </a:rPr>
              <a:t> typer av </a:t>
            </a:r>
            <a:r>
              <a:rPr lang="en-US" altLang="sv-SE" sz="2000" dirty="0" err="1">
                <a:latin typeface="Century Gothic" panose="020B0502020202020204" pitchFamily="34" charset="0"/>
              </a:rPr>
              <a:t>krav</a:t>
            </a:r>
            <a:r>
              <a:rPr lang="en-US" altLang="sv-SE" sz="2000" dirty="0">
                <a:latin typeface="Century Gothic" panose="020B0502020202020204" pitchFamily="34" charset="0"/>
              </a:rPr>
              <a:t> </a:t>
            </a:r>
            <a:r>
              <a:rPr lang="en-US" altLang="sv-SE" sz="2000" dirty="0" err="1">
                <a:latin typeface="Century Gothic" panose="020B0502020202020204" pitchFamily="34" charset="0"/>
              </a:rPr>
              <a:t>mellan</a:t>
            </a:r>
            <a:r>
              <a:rPr lang="en-US" altLang="sv-SE" sz="2000" dirty="0">
                <a:latin typeface="Century Gothic" panose="020B0502020202020204" pitchFamily="34" charset="0"/>
              </a:rPr>
              <a:t> </a:t>
            </a:r>
            <a:r>
              <a:rPr lang="en-US" altLang="sv-SE" sz="2000" dirty="0" err="1">
                <a:latin typeface="Century Gothic" panose="020B0502020202020204" pitchFamily="34" charset="0"/>
              </a:rPr>
              <a:t>parterna</a:t>
            </a:r>
            <a:endParaRPr kumimoji="0" lang="en-US" altLang="sv-SE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549BF105-09E8-5B0E-8D0C-6FBE702379B9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7069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ubrik 1">
            <a:extLst>
              <a:ext uri="{FF2B5EF4-FFF2-40B4-BE49-F238E27FC236}">
                <a16:creationId xmlns:a16="http://schemas.microsoft.com/office/drawing/2014/main" id="{56931CC3-4E53-DDF8-5F5B-D512761A5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2197100"/>
            <a:ext cx="7432798" cy="2807667"/>
          </a:xfrm>
        </p:spPr>
        <p:txBody>
          <a:bodyPr/>
          <a:lstStyle/>
          <a:p>
            <a:pPr eaLnBrk="1" hangingPunct="1"/>
            <a:r>
              <a:rPr lang="de-DE" altLang="sv-SE" sz="3200" dirty="0" err="1"/>
              <a:t>Skiljeförfarandedagen</a:t>
            </a:r>
            <a:r>
              <a:rPr lang="de-DE" altLang="sv-SE" sz="3200" dirty="0"/>
              <a:t> </a:t>
            </a:r>
            <a:br>
              <a:rPr lang="de-DE" altLang="sv-SE" sz="3200" dirty="0"/>
            </a:br>
            <a:br>
              <a:rPr lang="de-DE" altLang="sv-SE" sz="1600" dirty="0"/>
            </a:br>
            <a:r>
              <a:rPr lang="de-DE" altLang="sv-SE" sz="4400" dirty="0" err="1">
                <a:latin typeface="Arial" panose="020B0604020202020204" pitchFamily="34" charset="0"/>
                <a:cs typeface="Arial" panose="020B0604020202020204" pitchFamily="34" charset="0"/>
              </a:rPr>
              <a:t>FIDIC:s</a:t>
            </a:r>
            <a:r>
              <a:rPr lang="de-DE" altLang="sv-S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sv-SE" sz="4400" dirty="0" err="1">
                <a:latin typeface="Arial" panose="020B0604020202020204" pitchFamily="34" charset="0"/>
                <a:cs typeface="Arial" panose="020B0604020202020204" pitchFamily="34" charset="0"/>
              </a:rPr>
              <a:t>tvistlösningsmetod</a:t>
            </a:r>
            <a:r>
              <a:rPr lang="de-DE" altLang="sv-SE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v-SE" altLang="sv-S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Platshållare för text 3">
            <a:extLst>
              <a:ext uri="{FF2B5EF4-FFF2-40B4-BE49-F238E27FC236}">
                <a16:creationId xmlns:a16="http://schemas.microsoft.com/office/drawing/2014/main" id="{0707D0D5-CA57-CC76-3AA4-CFBA7323CE6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28625" y="5220791"/>
            <a:ext cx="6357938" cy="1368152"/>
          </a:xfrm>
        </p:spPr>
        <p:txBody>
          <a:bodyPr/>
          <a:lstStyle/>
          <a:p>
            <a:pPr defTabSz="801688" eaLnBrk="1" hangingPunct="1">
              <a:spcBef>
                <a:spcPct val="0"/>
              </a:spcBef>
            </a:pPr>
            <a:endParaRPr lang="sv-SE" altLang="sv-SE" sz="2400" dirty="0"/>
          </a:p>
          <a:p>
            <a:pPr defTabSz="801688" eaLnBrk="1" hangingPunct="1">
              <a:spcBef>
                <a:spcPct val="0"/>
              </a:spcBef>
            </a:pPr>
            <a:r>
              <a:rPr lang="sv-SE" altLang="sv-SE" sz="2400" dirty="0"/>
              <a:t>Per Mildner,</a:t>
            </a:r>
            <a:r>
              <a:rPr lang="sv-SE" altLang="sv-SE" sz="2000" dirty="0"/>
              <a:t> Partner/Advokat</a:t>
            </a:r>
          </a:p>
          <a:p>
            <a:pPr defTabSz="801688" eaLnBrk="1" hangingPunct="1">
              <a:spcBef>
                <a:spcPct val="0"/>
              </a:spcBef>
            </a:pPr>
            <a:r>
              <a:rPr lang="sv-SE" altLang="sv-SE" sz="2000" dirty="0"/>
              <a:t>Advokatfirman Lindahl</a:t>
            </a:r>
            <a:br>
              <a:rPr lang="sv-SE" altLang="sv-SE" sz="2000" dirty="0"/>
            </a:br>
            <a:endParaRPr lang="sv-SE" altLang="sv-SE" sz="1000" dirty="0"/>
          </a:p>
          <a:p>
            <a:pPr defTabSz="801688" eaLnBrk="1" hangingPunct="1">
              <a:spcBef>
                <a:spcPct val="0"/>
              </a:spcBef>
            </a:pPr>
            <a:endParaRPr lang="sv-SE" altLang="sv-SE" sz="2000" dirty="0"/>
          </a:p>
        </p:txBody>
      </p:sp>
      <p:sp>
        <p:nvSpPr>
          <p:cNvPr id="38915" name="Underrubrik 2">
            <a:extLst>
              <a:ext uri="{FF2B5EF4-FFF2-40B4-BE49-F238E27FC236}">
                <a16:creationId xmlns:a16="http://schemas.microsoft.com/office/drawing/2014/main" id="{7638BD67-EFAC-4E4D-9E8C-A2BF1088C07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449263" y="6794500"/>
            <a:ext cx="4311650" cy="357188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sz="2000" dirty="0"/>
              <a:t>2024-11-27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AF9F4-5D35-6B62-E450-22999864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175" y="1692400"/>
            <a:ext cx="7559675" cy="1152128"/>
          </a:xfrm>
        </p:spPr>
        <p:txBody>
          <a:bodyPr/>
          <a:lstStyle/>
          <a:p>
            <a:pPr>
              <a:defRPr/>
            </a:pPr>
            <a:r>
              <a:rPr lang="fr-FR" dirty="0"/>
              <a:t>FIDIC - Fédération Internationale des Ingénieurs-Conseils </a:t>
            </a:r>
            <a:br>
              <a:rPr lang="sv-SE" dirty="0"/>
            </a:b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2F1610D-FED0-8947-0DB4-826076E68D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33588" y="3060551"/>
            <a:ext cx="6624637" cy="3744415"/>
          </a:xfrm>
        </p:spPr>
        <p:txBody>
          <a:bodyPr/>
          <a:lstStyle/>
          <a:p>
            <a:pPr>
              <a:defRPr/>
            </a:pPr>
            <a:r>
              <a:rPr lang="sv-SE" dirty="0"/>
              <a:t>Medlemsorganisation för nationella förbund av </a:t>
            </a:r>
            <a:r>
              <a:rPr lang="sv-SE" dirty="0" err="1">
                <a:solidFill>
                  <a:schemeClr val="accent4"/>
                </a:solidFill>
              </a:rPr>
              <a:t>consulting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engineers</a:t>
            </a:r>
            <a:endParaRPr lang="sv-SE" dirty="0">
              <a:solidFill>
                <a:schemeClr val="accent4"/>
              </a:solidFill>
            </a:endParaRPr>
          </a:p>
          <a:p>
            <a:pPr marL="200025" marR="0" lvl="0" indent="-200025" algn="l" defTabSz="1041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Grundades 1913</a:t>
            </a:r>
          </a:p>
          <a:p>
            <a:pPr>
              <a:defRPr/>
            </a:pPr>
            <a:r>
              <a:rPr lang="sv-SE" dirty="0"/>
              <a:t>Representerar idag ca 40 000 ingenjörsföretag</a:t>
            </a:r>
          </a:p>
          <a:p>
            <a:pPr>
              <a:defRPr/>
            </a:pPr>
            <a:r>
              <a:rPr lang="sv-SE" dirty="0"/>
              <a:t>Har sedan 1957 gett ut standardavtal</a:t>
            </a:r>
          </a:p>
          <a:p>
            <a:pPr>
              <a:defRPr/>
            </a:pPr>
            <a:r>
              <a:rPr lang="sv-SE" dirty="0"/>
              <a:t>Idag - inga andra standardavtal har liknande </a:t>
            </a:r>
            <a:r>
              <a:rPr lang="sv-SE" dirty="0">
                <a:solidFill>
                  <a:schemeClr val="accent4"/>
                </a:solidFill>
              </a:rPr>
              <a:t>internationell spridning</a:t>
            </a:r>
          </a:p>
          <a:p>
            <a:pPr>
              <a:defRPr/>
            </a:pPr>
            <a:r>
              <a:rPr lang="sv-SE" dirty="0"/>
              <a:t>Svenska leverantörer med internationell verksamhet vana vid FIDIC </a:t>
            </a:r>
          </a:p>
          <a:p>
            <a:pPr>
              <a:defRPr/>
            </a:pPr>
            <a:r>
              <a:rPr lang="sv-SE" dirty="0"/>
              <a:t>Svenska beställare har börjat använda FIDIC</a:t>
            </a:r>
            <a:endParaRPr lang="en-US" dirty="0"/>
          </a:p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81924" name="Platshållare för bildnummer 4">
            <a:extLst>
              <a:ext uri="{FF2B5EF4-FFF2-40B4-BE49-F238E27FC236}">
                <a16:creationId xmlns:a16="http://schemas.microsoft.com/office/drawing/2014/main" id="{C4302D05-9388-B752-C3BC-5314C59E5E3C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81925" name="Bild 4">
            <a:extLst>
              <a:ext uri="{FF2B5EF4-FFF2-40B4-BE49-F238E27FC236}">
                <a16:creationId xmlns:a16="http://schemas.microsoft.com/office/drawing/2014/main" id="{07419C1D-EEFC-AA63-2230-CEDCA672D0B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539750"/>
            <a:ext cx="746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13EC-D643-7CD8-0EF1-91FD0A39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A94761-7D7D-FBA0-FAA9-DEB7494B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75" y="2054225"/>
            <a:ext cx="8137376" cy="1033463"/>
          </a:xfrm>
        </p:spPr>
        <p:txBody>
          <a:bodyPr/>
          <a:lstStyle/>
          <a:p>
            <a:pPr>
              <a:defRPr/>
            </a:pPr>
            <a:r>
              <a:rPr lang="fr-FR" dirty="0"/>
              <a:t>FIDIC forts. </a:t>
            </a:r>
            <a:br>
              <a:rPr lang="sv-SE" dirty="0"/>
            </a:b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8A145AC-0AC0-88EA-C79F-0003101728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3458" y="2988543"/>
            <a:ext cx="8208912" cy="3816423"/>
          </a:xfrm>
        </p:spPr>
        <p:txBody>
          <a:bodyPr/>
          <a:lstStyle/>
          <a:p>
            <a:pPr>
              <a:defRPr/>
            </a:pPr>
            <a:r>
              <a:rPr lang="sv-SE" dirty="0"/>
              <a:t>FIDIC ger ut flera olika standardavtal (”</a:t>
            </a:r>
            <a:r>
              <a:rPr lang="sv-SE" dirty="0">
                <a:solidFill>
                  <a:schemeClr val="accent4"/>
                </a:solidFill>
              </a:rPr>
              <a:t>the Rainbow </a:t>
            </a:r>
            <a:r>
              <a:rPr lang="sv-SE" dirty="0" err="1">
                <a:solidFill>
                  <a:schemeClr val="accent4"/>
                </a:solidFill>
              </a:rPr>
              <a:t>Suite</a:t>
            </a:r>
            <a:r>
              <a:rPr lang="sv-SE" dirty="0"/>
              <a:t>”)</a:t>
            </a:r>
          </a:p>
          <a:p>
            <a:pPr>
              <a:defRPr/>
            </a:pPr>
            <a:r>
              <a:rPr lang="sv-SE" dirty="0"/>
              <a:t>Dagens genomgång bygger på regleringen i: </a:t>
            </a:r>
          </a:p>
          <a:p>
            <a:pPr marL="0" indent="0">
              <a:buNone/>
              <a:defRPr/>
            </a:pPr>
            <a:r>
              <a:rPr lang="sv-SE" dirty="0"/>
              <a:t>   </a:t>
            </a:r>
            <a:r>
              <a:rPr lang="sv-SE" dirty="0" err="1">
                <a:solidFill>
                  <a:schemeClr val="accent4"/>
                </a:solidFill>
              </a:rPr>
              <a:t>Yellow</a:t>
            </a:r>
            <a:r>
              <a:rPr lang="sv-SE" dirty="0">
                <a:solidFill>
                  <a:schemeClr val="accent4"/>
                </a:solidFill>
              </a:rPr>
              <a:t> Book 1999 </a:t>
            </a:r>
            <a:r>
              <a:rPr lang="sv-SE" dirty="0"/>
              <a:t>(ungefärlig motsvarighet till ABA 99)</a:t>
            </a:r>
          </a:p>
          <a:p>
            <a:pPr>
              <a:defRPr/>
            </a:pPr>
            <a:r>
              <a:rPr lang="sv-SE" dirty="0"/>
              <a:t>Skillnader i förhållande till </a:t>
            </a:r>
            <a:r>
              <a:rPr lang="sv-SE" dirty="0" err="1"/>
              <a:t>Yellow</a:t>
            </a:r>
            <a:r>
              <a:rPr lang="sv-SE" dirty="0"/>
              <a:t> Book 2017 berörs i slutet</a:t>
            </a:r>
          </a:p>
          <a:p>
            <a:pPr>
              <a:defRPr/>
            </a:pPr>
            <a:r>
              <a:rPr lang="sv-SE" dirty="0" err="1"/>
              <a:t>FIDIC:s</a:t>
            </a:r>
            <a:r>
              <a:rPr lang="sv-SE" dirty="0"/>
              <a:t> standardavtal är ”</a:t>
            </a:r>
            <a:r>
              <a:rPr lang="sv-SE" i="1" dirty="0" err="1">
                <a:solidFill>
                  <a:schemeClr val="accent4"/>
                </a:solidFill>
              </a:rPr>
              <a:t>embedded</a:t>
            </a:r>
            <a:r>
              <a:rPr lang="sv-SE" i="1" dirty="0">
                <a:solidFill>
                  <a:schemeClr val="accent4"/>
                </a:solidFill>
              </a:rPr>
              <a:t> in common </a:t>
            </a:r>
            <a:r>
              <a:rPr lang="sv-SE" i="1" dirty="0" err="1">
                <a:solidFill>
                  <a:schemeClr val="accent4"/>
                </a:solidFill>
              </a:rPr>
              <a:t>law</a:t>
            </a:r>
            <a:r>
              <a:rPr lang="sv-SE" dirty="0"/>
              <a:t>”</a:t>
            </a:r>
          </a:p>
          <a:p>
            <a:pPr>
              <a:defRPr/>
            </a:pPr>
            <a:r>
              <a:rPr lang="sv-SE" dirty="0"/>
              <a:t>Det innebär bl.a. en </a:t>
            </a:r>
            <a:r>
              <a:rPr lang="sv-SE" dirty="0">
                <a:solidFill>
                  <a:schemeClr val="accent4"/>
                </a:solidFill>
              </a:rPr>
              <a:t>annan tvistlösningsmetod </a:t>
            </a:r>
            <a:r>
              <a:rPr lang="sv-SE" dirty="0"/>
              <a:t>än vad som finns i de svenska standardavtalen</a:t>
            </a:r>
          </a:p>
          <a:p>
            <a:pPr marL="200025" marR="0" lvl="0" indent="-200025" algn="l" defTabSz="1041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Utgångspunkten är de problem som uppstår vid </a:t>
            </a:r>
            <a:r>
              <a:rPr kumimoji="0" lang="sv-SE" sz="1900" b="1" i="0" u="none" strike="noStrike" kern="1200" cap="none" spc="0" normalizeH="0" baseline="0" noProof="0" dirty="0">
                <a:ln>
                  <a:noFill/>
                </a:ln>
                <a:solidFill>
                  <a:srgbClr val="CD131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industriella anläggningsavtal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81924" name="Platshållare för bildnummer 4">
            <a:extLst>
              <a:ext uri="{FF2B5EF4-FFF2-40B4-BE49-F238E27FC236}">
                <a16:creationId xmlns:a16="http://schemas.microsoft.com/office/drawing/2014/main" id="{9D1442C7-7C05-1634-7881-FB68BB1F7C9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81925" name="Bild 4">
            <a:extLst>
              <a:ext uri="{FF2B5EF4-FFF2-40B4-BE49-F238E27FC236}">
                <a16:creationId xmlns:a16="http://schemas.microsoft.com/office/drawing/2014/main" id="{E83D4E44-1035-146E-A875-0F6F14AE45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539750"/>
            <a:ext cx="746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3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971A-60DD-CF7E-44D9-E85997E6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6618D4-90F5-1EEB-F14E-B0C49694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7" y="1188342"/>
            <a:ext cx="7849022" cy="1224137"/>
          </a:xfrm>
        </p:spPr>
        <p:txBody>
          <a:bodyPr/>
          <a:lstStyle/>
          <a:p>
            <a:pPr>
              <a:defRPr/>
            </a:pPr>
            <a:r>
              <a:rPr lang="sv-SE" dirty="0"/>
              <a:t>Vad menas med ”industriella anläggningsavtal”?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9595E-EC89-AA34-886A-4868FABD54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1450" y="2988543"/>
            <a:ext cx="8352928" cy="3816423"/>
          </a:xfrm>
        </p:spPr>
        <p:txBody>
          <a:bodyPr/>
          <a:lstStyle/>
          <a:p>
            <a:pPr>
              <a:defRPr/>
            </a:pPr>
            <a:r>
              <a:rPr lang="sv-SE" dirty="0"/>
              <a:t>Avtal för uppförandet av anläggningar som används för att </a:t>
            </a:r>
            <a:r>
              <a:rPr lang="sv-SE" dirty="0">
                <a:solidFill>
                  <a:schemeClr val="accent4"/>
                </a:solidFill>
              </a:rPr>
              <a:t>producera</a:t>
            </a:r>
            <a:r>
              <a:rPr lang="sv-SE" dirty="0"/>
              <a:t> något</a:t>
            </a:r>
          </a:p>
          <a:p>
            <a:pPr>
              <a:defRPr/>
            </a:pPr>
            <a:r>
              <a:rPr lang="sv-SE" dirty="0"/>
              <a:t>Kan vara el, fjärrvärme, rent vatten, råmaterial eller produkter som bilar eller läkemedel</a:t>
            </a:r>
          </a:p>
          <a:p>
            <a:pPr>
              <a:defRPr/>
            </a:pPr>
            <a:r>
              <a:rPr lang="sv-SE" dirty="0"/>
              <a:t>Anläggningarna består i huvudsak av </a:t>
            </a:r>
            <a:r>
              <a:rPr lang="sv-SE" dirty="0">
                <a:solidFill>
                  <a:schemeClr val="accent4"/>
                </a:solidFill>
              </a:rPr>
              <a:t>mekanisk och elektronisk </a:t>
            </a:r>
            <a:r>
              <a:rPr lang="sv-SE" dirty="0"/>
              <a:t>utrustning, även om vissa byggnadsarbeten kan ingå</a:t>
            </a:r>
          </a:p>
          <a:p>
            <a:pPr>
              <a:defRPr/>
            </a:pPr>
            <a:r>
              <a:rPr lang="sv-SE" dirty="0"/>
              <a:t>Skiljer sig från en entreprenad på så sätt att anläggningen är ett </a:t>
            </a:r>
            <a:r>
              <a:rPr lang="sv-SE" dirty="0">
                <a:solidFill>
                  <a:schemeClr val="accent4"/>
                </a:solidFill>
              </a:rPr>
              <a:t>medel för produktion </a:t>
            </a:r>
            <a:r>
              <a:rPr lang="sv-SE" dirty="0"/>
              <a:t>av en nyttighet</a:t>
            </a:r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97284" name="Platshållare för bildnummer 3">
            <a:extLst>
              <a:ext uri="{FF2B5EF4-FFF2-40B4-BE49-F238E27FC236}">
                <a16:creationId xmlns:a16="http://schemas.microsoft.com/office/drawing/2014/main" id="{8A3822CF-DE9F-FAC1-82C4-5C8523BBB14D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639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32C68-9A6E-A592-D491-AB6BEBF6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44DE9-0929-F8C8-70C8-47823AE8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620392"/>
            <a:ext cx="9145016" cy="1080120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/>
              <a:t>Typsituation som ofta leder till tvist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1BE13774-63B5-1217-12F4-67105B2F4E8A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881410" y="2772519"/>
            <a:ext cx="9145016" cy="4032448"/>
          </a:xfrm>
        </p:spPr>
        <p:txBody>
          <a:bodyPr rtlCol="0">
            <a:noAutofit/>
          </a:bodyPr>
          <a:lstStyle/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I </a:t>
            </a:r>
            <a:r>
              <a:rPr lang="sv-SE" altLang="sv-SE" dirty="0">
                <a:solidFill>
                  <a:schemeClr val="accent4"/>
                </a:solidFill>
              </a:rPr>
              <a:t>inledningsskedet</a:t>
            </a:r>
            <a:r>
              <a:rPr lang="sv-SE" altLang="sv-SE" dirty="0"/>
              <a:t> av ett större industriellt anläggningsprojekt gör leverantören gällande en rätt till </a:t>
            </a:r>
            <a:r>
              <a:rPr lang="sv-SE" altLang="sv-SE" dirty="0">
                <a:solidFill>
                  <a:schemeClr val="accent4"/>
                </a:solidFill>
              </a:rPr>
              <a:t>tidsförlängning och kostnadskompensation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Beställaren säger </a:t>
            </a:r>
            <a:r>
              <a:rPr lang="sv-SE" altLang="sv-SE" dirty="0">
                <a:solidFill>
                  <a:schemeClr val="accent4"/>
                </a:solidFill>
              </a:rPr>
              <a:t>nej</a:t>
            </a:r>
            <a:r>
              <a:rPr lang="sv-SE" altLang="sv-SE" dirty="0"/>
              <a:t> till begäran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Parterna kan inte komma överens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I de </a:t>
            </a:r>
            <a:r>
              <a:rPr lang="sv-SE" altLang="sv-SE" dirty="0">
                <a:solidFill>
                  <a:schemeClr val="accent4"/>
                </a:solidFill>
              </a:rPr>
              <a:t>svenska standardavtalen finns då ingen metod för att lösa frågan</a:t>
            </a:r>
            <a:r>
              <a:rPr lang="sv-SE" altLang="sv-SE" dirty="0"/>
              <a:t>, om inte ett skiljeförfarande påkallas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Skiljeförfarande påkallas </a:t>
            </a:r>
            <a:r>
              <a:rPr lang="sv-SE" altLang="sv-SE" dirty="0">
                <a:solidFill>
                  <a:schemeClr val="accent4"/>
                </a:solidFill>
              </a:rPr>
              <a:t>sällan</a:t>
            </a:r>
            <a:r>
              <a:rPr lang="sv-SE" altLang="sv-SE" dirty="0"/>
              <a:t> under pågående projektgenomförande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Den olösta frågan får </a:t>
            </a:r>
            <a:r>
              <a:rPr lang="sv-SE" altLang="sv-SE" dirty="0">
                <a:solidFill>
                  <a:schemeClr val="accent4"/>
                </a:solidFill>
              </a:rPr>
              <a:t>följdverkningar</a:t>
            </a:r>
            <a:r>
              <a:rPr lang="sv-SE" altLang="sv-SE" dirty="0"/>
              <a:t> som leder till </a:t>
            </a:r>
            <a:r>
              <a:rPr lang="sv-SE" altLang="sv-SE" dirty="0">
                <a:solidFill>
                  <a:schemeClr val="accent4"/>
                </a:solidFill>
              </a:rPr>
              <a:t>ytterligare</a:t>
            </a:r>
            <a:r>
              <a:rPr lang="sv-SE" altLang="sv-SE" dirty="0"/>
              <a:t> förseningar och </a:t>
            </a:r>
            <a:r>
              <a:rPr lang="sv-SE" altLang="sv-SE" dirty="0">
                <a:solidFill>
                  <a:schemeClr val="accent4"/>
                </a:solidFill>
              </a:rPr>
              <a:t>ytterligare</a:t>
            </a:r>
            <a:r>
              <a:rPr lang="sv-SE" altLang="sv-SE" dirty="0"/>
              <a:t> krav på kostnadskompensation</a:t>
            </a:r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700C8008-4022-6668-5798-7BD80DBCB34C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320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ubrik 1">
            <a:extLst>
              <a:ext uri="{FF2B5EF4-FFF2-40B4-BE49-F238E27FC236}">
                <a16:creationId xmlns:a16="http://schemas.microsoft.com/office/drawing/2014/main" id="{500A597A-C99F-B797-783A-9757C306E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370" y="971550"/>
            <a:ext cx="8136855" cy="936625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altLang="sv-SE" dirty="0" err="1"/>
              <a:t>FIDIC:s</a:t>
            </a:r>
            <a:r>
              <a:rPr lang="sv-SE" altLang="sv-SE" dirty="0"/>
              <a:t> metod - the </a:t>
            </a:r>
            <a:r>
              <a:rPr lang="sv-SE" altLang="sv-SE" dirty="0" err="1"/>
              <a:t>Engineer</a:t>
            </a:r>
            <a:br>
              <a:rPr lang="sv-SE" altLang="sv-SE" dirty="0"/>
            </a:br>
            <a:endParaRPr lang="sv-SE" alt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704E9-203E-4C4B-7D81-A85274C825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378" y="1836415"/>
            <a:ext cx="9433048" cy="5040635"/>
          </a:xfrm>
        </p:spPr>
        <p:txBody>
          <a:bodyPr rtlCol="0">
            <a:noAutofit/>
          </a:bodyPr>
          <a:lstStyle/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FIDIC </a:t>
            </a:r>
            <a:r>
              <a:rPr lang="en-US" dirty="0" err="1"/>
              <a:t>bygger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beställaren vid </a:t>
            </a:r>
            <a:r>
              <a:rPr lang="en-US" dirty="0" err="1"/>
              <a:t>kontraktstecknandet</a:t>
            </a:r>
            <a:r>
              <a:rPr lang="en-US" dirty="0"/>
              <a:t> </a:t>
            </a:r>
            <a:r>
              <a:rPr lang="en-US" dirty="0" err="1"/>
              <a:t>utser</a:t>
            </a:r>
            <a:r>
              <a:rPr lang="en-US" dirty="0"/>
              <a:t> </a:t>
            </a:r>
            <a:r>
              <a:rPr lang="en-US" i="1" dirty="0">
                <a:solidFill>
                  <a:schemeClr val="accent4"/>
                </a:solidFill>
              </a:rPr>
              <a:t>”the Engineer”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The Engineer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part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avtalet</a:t>
            </a:r>
            <a:r>
              <a:rPr lang="en-US" dirty="0"/>
              <a:t> men har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i="1" dirty="0">
                <a:solidFill>
                  <a:schemeClr val="accent4"/>
                </a:solidFill>
              </a:rPr>
              <a:t>”contract administrator”</a:t>
            </a:r>
            <a:r>
              <a:rPr lang="en-US" i="1" dirty="0"/>
              <a:t>,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som</a:t>
            </a:r>
            <a:r>
              <a:rPr lang="en-US" dirty="0"/>
              <a:t>: 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dirty="0"/>
              <a:t>    - dels </a:t>
            </a:r>
            <a:r>
              <a:rPr lang="en-US" dirty="0" err="1"/>
              <a:t>företräder</a:t>
            </a:r>
            <a:r>
              <a:rPr lang="en-US" dirty="0"/>
              <a:t> </a:t>
            </a:r>
            <a:r>
              <a:rPr lang="en-US" dirty="0" err="1"/>
              <a:t>beställaren</a:t>
            </a:r>
            <a:r>
              <a:rPr lang="en-US" dirty="0"/>
              <a:t> för </a:t>
            </a:r>
            <a:r>
              <a:rPr lang="en-US" dirty="0" err="1"/>
              <a:t>avtalets</a:t>
            </a:r>
            <a:r>
              <a:rPr lang="en-US" dirty="0"/>
              <a:t> </a:t>
            </a:r>
            <a:r>
              <a:rPr lang="en-US" dirty="0" err="1"/>
              <a:t>fullgörande</a:t>
            </a:r>
            <a:r>
              <a:rPr lang="en-US" dirty="0"/>
              <a:t>, 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dirty="0"/>
              <a:t>    - dels </a:t>
            </a:r>
            <a:r>
              <a:rPr lang="en-US" dirty="0" err="1">
                <a:solidFill>
                  <a:schemeClr val="accent4"/>
                </a:solidFill>
              </a:rPr>
              <a:t>löpande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fattar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beslut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frågor</a:t>
            </a:r>
            <a:r>
              <a:rPr lang="en-US" dirty="0"/>
              <a:t>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parterna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komma</a:t>
            </a:r>
            <a:r>
              <a:rPr lang="en-US" dirty="0"/>
              <a:t> </a:t>
            </a:r>
            <a:r>
              <a:rPr lang="en-US" dirty="0" err="1"/>
              <a:t>överens</a:t>
            </a:r>
            <a:endParaRPr lang="en-US" dirty="0"/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err="1"/>
              <a:t>När</a:t>
            </a:r>
            <a:r>
              <a:rPr lang="en-US" dirty="0"/>
              <a:t> the Engineer </a:t>
            </a:r>
            <a:r>
              <a:rPr lang="en-US" dirty="0" err="1"/>
              <a:t>fattar</a:t>
            </a:r>
            <a:r>
              <a:rPr lang="en-US" dirty="0"/>
              <a:t> </a:t>
            </a:r>
            <a:r>
              <a:rPr lang="en-US" dirty="0" err="1"/>
              <a:t>beslut</a:t>
            </a:r>
            <a:r>
              <a:rPr lang="en-US" dirty="0"/>
              <a:t>:</a:t>
            </a:r>
          </a:p>
          <a:p>
            <a:pPr marL="195263" lvl="1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dirty="0"/>
              <a:t>- </a:t>
            </a:r>
            <a:r>
              <a:rPr lang="en-US" b="1" dirty="0"/>
              <a:t>“</a:t>
            </a:r>
            <a:r>
              <a:rPr lang="en-US" b="1" i="1" dirty="0">
                <a:solidFill>
                  <a:schemeClr val="accent4"/>
                </a:solidFill>
              </a:rPr>
              <a:t>fair decision maker</a:t>
            </a:r>
            <a:r>
              <a:rPr lang="en-US" b="1" dirty="0"/>
              <a:t>”</a:t>
            </a:r>
          </a:p>
          <a:p>
            <a:pPr marL="195263" lvl="1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b="1" dirty="0"/>
              <a:t>- “</a:t>
            </a:r>
            <a:r>
              <a:rPr lang="en-US" b="1" i="1" dirty="0"/>
              <a:t>make a fair determination </a:t>
            </a:r>
            <a:r>
              <a:rPr lang="en-US" b="1" i="1" dirty="0">
                <a:solidFill>
                  <a:schemeClr val="accent4"/>
                </a:solidFill>
              </a:rPr>
              <a:t>in accordance with the Contract</a:t>
            </a:r>
            <a:r>
              <a:rPr lang="en-US" b="1" i="1" dirty="0"/>
              <a:t>, taking due regard to all relevant circumstances</a:t>
            </a:r>
            <a:r>
              <a:rPr lang="en-US" b="1" dirty="0"/>
              <a:t>”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FIDIC: “</a:t>
            </a:r>
            <a:r>
              <a:rPr lang="en-US" i="1" dirty="0">
                <a:solidFill>
                  <a:schemeClr val="accent4"/>
                </a:solidFill>
              </a:rPr>
              <a:t>the duality of the role</a:t>
            </a:r>
            <a:r>
              <a:rPr lang="en-US" dirty="0"/>
              <a:t>”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I </a:t>
            </a:r>
            <a:r>
              <a:rPr lang="en-US" dirty="0" err="1"/>
              <a:t>Storbritannien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lång</a:t>
            </a:r>
            <a:r>
              <a:rPr lang="en-US" dirty="0">
                <a:solidFill>
                  <a:schemeClr val="accent4"/>
                </a:solidFill>
              </a:rPr>
              <a:t> tradition </a:t>
            </a:r>
            <a:r>
              <a:rPr lang="en-US" dirty="0"/>
              <a:t>av </a:t>
            </a:r>
            <a:r>
              <a:rPr lang="en-US" dirty="0" err="1"/>
              <a:t>sådan</a:t>
            </a:r>
            <a:r>
              <a:rPr lang="en-US" dirty="0"/>
              <a:t> “</a:t>
            </a:r>
            <a:r>
              <a:rPr lang="en-US" i="1" dirty="0"/>
              <a:t>contract administrator</a:t>
            </a:r>
            <a:r>
              <a:rPr lang="en-US" dirty="0"/>
              <a:t>” 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err="1"/>
              <a:t>NEC:s</a:t>
            </a:r>
            <a:r>
              <a:rPr lang="en-US" dirty="0"/>
              <a:t> Engineering and Construction Contract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 </a:t>
            </a:r>
            <a:r>
              <a:rPr lang="en-US" dirty="0" err="1"/>
              <a:t>metod</a:t>
            </a:r>
            <a:endParaRPr lang="en-US" dirty="0"/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en-US" dirty="0"/>
          </a:p>
        </p:txBody>
      </p:sp>
      <p:sp>
        <p:nvSpPr>
          <p:cNvPr id="111620" name="Platshållare för bildnummer 10">
            <a:extLst>
              <a:ext uri="{FF2B5EF4-FFF2-40B4-BE49-F238E27FC236}">
                <a16:creationId xmlns:a16="http://schemas.microsoft.com/office/drawing/2014/main" id="{F3B7EDF4-758A-188C-1743-54E2F757A9F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641D-A4F7-3C1F-490C-D8B36F12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ubrik 1">
            <a:extLst>
              <a:ext uri="{FF2B5EF4-FFF2-40B4-BE49-F238E27FC236}">
                <a16:creationId xmlns:a16="http://schemas.microsoft.com/office/drawing/2014/main" id="{F460DDCB-EB25-027C-A11B-B9AA9EFB2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370" y="1044327"/>
            <a:ext cx="8136855" cy="792088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altLang="sv-SE" dirty="0"/>
              <a:t>Beslut av the </a:t>
            </a:r>
            <a:r>
              <a:rPr lang="sv-SE" altLang="sv-SE" dirty="0" err="1"/>
              <a:t>Engineer</a:t>
            </a:r>
            <a:br>
              <a:rPr lang="sv-SE" altLang="sv-SE" dirty="0"/>
            </a:br>
            <a:endParaRPr lang="sv-SE" alt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DE5EE0-4E1B-CA4D-615D-23C670819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378" y="2268463"/>
            <a:ext cx="9361040" cy="4608587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Om </a:t>
            </a:r>
            <a:r>
              <a:rPr lang="en-US" dirty="0" err="1"/>
              <a:t>parterna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oeniga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fråga</a:t>
            </a:r>
            <a:r>
              <a:rPr lang="en-US" dirty="0"/>
              <a:t> under </a:t>
            </a:r>
            <a:r>
              <a:rPr lang="en-US" dirty="0" err="1"/>
              <a:t>avtalet</a:t>
            </a:r>
            <a:r>
              <a:rPr lang="en-US" dirty="0"/>
              <a:t> ska the Engineer </a:t>
            </a:r>
            <a:r>
              <a:rPr lang="en-US" dirty="0" err="1"/>
              <a:t>först</a:t>
            </a:r>
            <a:r>
              <a:rPr lang="en-US" dirty="0"/>
              <a:t> “</a:t>
            </a:r>
            <a:r>
              <a:rPr lang="en-US" i="1" dirty="0">
                <a:solidFill>
                  <a:schemeClr val="accent4"/>
                </a:solidFill>
              </a:rPr>
              <a:t>consult with each Party in an endeavour to reach agreement</a:t>
            </a:r>
            <a:r>
              <a:rPr lang="en-US" dirty="0"/>
              <a:t>” 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The Engineer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alltså</a:t>
            </a:r>
            <a:r>
              <a:rPr lang="en-US" dirty="0"/>
              <a:t> </a:t>
            </a:r>
            <a:r>
              <a:rPr lang="en-US" dirty="0" err="1"/>
              <a:t>inledningsvis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“</a:t>
            </a:r>
            <a:r>
              <a:rPr lang="en-US" dirty="0" err="1">
                <a:solidFill>
                  <a:schemeClr val="accent4"/>
                </a:solidFill>
              </a:rPr>
              <a:t>medlare</a:t>
            </a:r>
            <a:r>
              <a:rPr lang="en-US" dirty="0">
                <a:solidFill>
                  <a:schemeClr val="accent4"/>
                </a:solidFill>
              </a:rPr>
              <a:t>”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parterna</a:t>
            </a:r>
            <a:endParaRPr lang="en-US" dirty="0"/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Om </a:t>
            </a:r>
            <a:r>
              <a:rPr lang="en-US" dirty="0" err="1"/>
              <a:t>parterna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komma</a:t>
            </a:r>
            <a:r>
              <a:rPr lang="en-US" dirty="0"/>
              <a:t> </a:t>
            </a:r>
            <a:r>
              <a:rPr lang="en-US" dirty="0" err="1"/>
              <a:t>överens</a:t>
            </a:r>
            <a:r>
              <a:rPr lang="en-US" dirty="0"/>
              <a:t> ska the Engineer “</a:t>
            </a:r>
            <a:r>
              <a:rPr lang="en-US" i="1" dirty="0"/>
              <a:t>make a fair determination”</a:t>
            </a:r>
            <a:r>
              <a:rPr lang="en-US" dirty="0"/>
              <a:t> med “</a:t>
            </a:r>
            <a:r>
              <a:rPr lang="en-US" i="1" dirty="0"/>
              <a:t>supporting particulars</a:t>
            </a:r>
            <a:r>
              <a:rPr lang="en-US" dirty="0"/>
              <a:t>”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The Engineers </a:t>
            </a:r>
            <a:r>
              <a:rPr lang="en-US" dirty="0" err="1"/>
              <a:t>beslut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omgående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gällande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för </a:t>
            </a:r>
            <a:r>
              <a:rPr lang="en-US" dirty="0" err="1"/>
              <a:t>parterna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                                                 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dirty="0">
                <a:solidFill>
                  <a:schemeClr val="accent4"/>
                </a:solidFill>
              </a:rPr>
              <a:t>                                                MEN</a:t>
            </a:r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/>
              <a:t>The Engineers </a:t>
            </a:r>
            <a:r>
              <a:rPr lang="en-US" dirty="0" err="1"/>
              <a:t>beslut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slutligt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bindande</a:t>
            </a:r>
            <a:r>
              <a:rPr lang="en-US" dirty="0"/>
              <a:t> för </a:t>
            </a:r>
            <a:r>
              <a:rPr lang="en-US" dirty="0" err="1"/>
              <a:t>parterna</a:t>
            </a:r>
            <a:endParaRPr lang="en-US" dirty="0"/>
          </a:p>
          <a:p>
            <a:pPr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beslut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the Engineer </a:t>
            </a:r>
            <a:r>
              <a:rPr lang="en-US" dirty="0" err="1"/>
              <a:t>fattar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hänskjutas</a:t>
            </a:r>
            <a:r>
              <a:rPr lang="en-US" dirty="0"/>
              <a:t> till </a:t>
            </a:r>
            <a:r>
              <a:rPr lang="en-US" dirty="0" err="1"/>
              <a:t>prövning</a:t>
            </a:r>
            <a:r>
              <a:rPr lang="en-US" dirty="0"/>
              <a:t> av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Dispute Adjudication Board (DAB)</a:t>
            </a:r>
          </a:p>
          <a:p>
            <a:pPr marL="200025" marR="0" lvl="0" indent="-200025" algn="l" defTabSz="1042965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Engineers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beslut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gäller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intill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eventuellt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ändrat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det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1600" dirty="0"/>
          </a:p>
        </p:txBody>
      </p:sp>
      <p:sp>
        <p:nvSpPr>
          <p:cNvPr id="111620" name="Platshållare för bildnummer 10">
            <a:extLst>
              <a:ext uri="{FF2B5EF4-FFF2-40B4-BE49-F238E27FC236}">
                <a16:creationId xmlns:a16="http://schemas.microsoft.com/office/drawing/2014/main" id="{238F3D7D-C317-4B95-8F53-7F58F369C116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244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5B87-F2AC-31C9-F171-67B2647C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D0326-1774-638C-CEA0-FDBEF95E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7" y="900312"/>
            <a:ext cx="9433048" cy="864096"/>
          </a:xfrm>
        </p:spPr>
        <p:txBody>
          <a:bodyPr rtlCol="0">
            <a:noAutofit/>
          </a:bodyPr>
          <a:lstStyle/>
          <a:p>
            <a:pPr defTabSz="1042965" eaLnBrk="1" fontAlgn="auto" hangingPunct="1">
              <a:spcAft>
                <a:spcPts val="0"/>
              </a:spcAft>
              <a:defRPr/>
            </a:pPr>
            <a:r>
              <a:rPr lang="sv-SE" dirty="0" err="1"/>
              <a:t>FIDIC:s</a:t>
            </a:r>
            <a:r>
              <a:rPr lang="sv-SE" dirty="0"/>
              <a:t> reglering av DAB</a:t>
            </a:r>
          </a:p>
        </p:txBody>
      </p:sp>
      <p:sp>
        <p:nvSpPr>
          <p:cNvPr id="124932" name="Platshållare för innehåll 3">
            <a:extLst>
              <a:ext uri="{FF2B5EF4-FFF2-40B4-BE49-F238E27FC236}">
                <a16:creationId xmlns:a16="http://schemas.microsoft.com/office/drawing/2014/main" id="{7ADF0C44-2C68-D0BD-5681-1411E74C7043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665386" y="1836415"/>
            <a:ext cx="9649072" cy="4968551"/>
          </a:xfrm>
        </p:spPr>
        <p:txBody>
          <a:bodyPr rtlCol="0">
            <a:noAutofit/>
          </a:bodyPr>
          <a:lstStyle/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 err="1"/>
              <a:t>DAB:en</a:t>
            </a:r>
            <a:r>
              <a:rPr lang="sv-SE" altLang="sv-SE" dirty="0"/>
              <a:t> består av en eller tre personer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Utses i </a:t>
            </a:r>
            <a:r>
              <a:rPr lang="sv-SE" altLang="sv-SE" dirty="0" err="1"/>
              <a:t>Yellow</a:t>
            </a:r>
            <a:r>
              <a:rPr lang="sv-SE" altLang="sv-SE" dirty="0"/>
              <a:t> Book när och om behov av DAB uppstår (dock ”förberedd” ändring till ”</a:t>
            </a:r>
            <a:r>
              <a:rPr lang="sv-SE" altLang="sv-SE" i="1" dirty="0" err="1"/>
              <a:t>standing</a:t>
            </a:r>
            <a:r>
              <a:rPr lang="sv-SE" altLang="sv-SE" i="1" dirty="0"/>
              <a:t> DAB</a:t>
            </a:r>
            <a:r>
              <a:rPr lang="sv-SE" altLang="sv-SE" dirty="0"/>
              <a:t>”)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/>
              <a:t>Om parterna inte kan komma överens om vilka personer som ska ingå i </a:t>
            </a:r>
            <a:r>
              <a:rPr lang="sv-SE" altLang="sv-SE" dirty="0" err="1"/>
              <a:t>DAB:en</a:t>
            </a:r>
            <a:r>
              <a:rPr lang="sv-SE" altLang="sv-SE" dirty="0"/>
              <a:t> så utses de av </a:t>
            </a:r>
            <a:r>
              <a:rPr lang="sv-SE" altLang="sv-SE" dirty="0" err="1"/>
              <a:t>FIDIC:s</a:t>
            </a:r>
            <a:r>
              <a:rPr lang="sv-SE" altLang="sv-SE" dirty="0"/>
              <a:t> president.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beslut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av the Engineer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hänskjuts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till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så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ska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frågan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avgöras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inom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84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dagar</a:t>
            </a:r>
            <a:endParaRPr lang="sv-SE" altLang="sv-SE" dirty="0">
              <a:solidFill>
                <a:schemeClr val="accent4"/>
              </a:solidFill>
            </a:endParaRP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 err="1"/>
              <a:t>DAB:ens</a:t>
            </a:r>
            <a:r>
              <a:rPr lang="sv-SE" altLang="sv-SE" dirty="0"/>
              <a:t> beslut blir </a:t>
            </a:r>
            <a:r>
              <a:rPr lang="sv-SE" altLang="sv-SE" dirty="0">
                <a:solidFill>
                  <a:schemeClr val="accent4"/>
                </a:solidFill>
              </a:rPr>
              <a:t>omgående gällande</a:t>
            </a:r>
            <a:r>
              <a:rPr lang="sv-SE" altLang="sv-SE" dirty="0"/>
              <a:t> för parterna</a:t>
            </a:r>
          </a:p>
          <a:p>
            <a:pPr marL="0" indent="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sv-SE" altLang="sv-SE" dirty="0"/>
              <a:t>                                               </a:t>
            </a:r>
            <a:r>
              <a:rPr lang="sv-SE" altLang="sv-SE" dirty="0">
                <a:solidFill>
                  <a:schemeClr val="accent4"/>
                </a:solidFill>
              </a:rPr>
              <a:t>MEN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 err="1"/>
              <a:t>DAB:ens</a:t>
            </a:r>
            <a:r>
              <a:rPr lang="sv-SE" altLang="sv-SE" dirty="0"/>
              <a:t> beslut är inte </a:t>
            </a:r>
            <a:r>
              <a:rPr lang="sv-SE" altLang="sv-SE" dirty="0">
                <a:solidFill>
                  <a:schemeClr val="accent4"/>
                </a:solidFill>
              </a:rPr>
              <a:t>slutligt bindande </a:t>
            </a:r>
            <a:r>
              <a:rPr lang="sv-SE" altLang="sv-SE" dirty="0"/>
              <a:t>för parterna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sv-SE" altLang="sv-SE" dirty="0" err="1"/>
              <a:t>DAB:ens</a:t>
            </a:r>
            <a:r>
              <a:rPr lang="sv-SE" altLang="sv-SE" dirty="0"/>
              <a:t> beslut kan ändrats genom utfallet av ett skiljeförfarande</a:t>
            </a:r>
          </a:p>
          <a:p>
            <a:pPr marL="201600" marR="0" lvl="0" indent="-201600" algn="l" defTabSz="1042965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>
                <a:srgbClr val="CD1316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 part som vill ha frågan prövad i ett skiljeförfarande måste dock ge ”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notice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dissatisfaction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 ges inom 28 dagar, annars är </a:t>
            </a:r>
            <a:r>
              <a:rPr kumimoji="0" lang="sv-SE" altLang="sv-SE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DAB:ens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beslut ”</a:t>
            </a:r>
            <a:r>
              <a:rPr kumimoji="0" lang="sv-SE" altLang="sv-SE" sz="1900" b="1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final and 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binding</a:t>
            </a:r>
            <a:r>
              <a:rPr kumimoji="0" lang="sv-SE" altLang="sv-SE" sz="1900" b="1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upon</a:t>
            </a:r>
            <a:r>
              <a:rPr kumimoji="0" lang="sv-SE" altLang="sv-SE" sz="1900" b="1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</a:t>
            </a:r>
            <a:r>
              <a:rPr kumimoji="0" lang="sv-SE" altLang="sv-SE" sz="19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Parties</a:t>
            </a:r>
            <a:r>
              <a:rPr kumimoji="0" lang="sv-SE" altLang="sv-SE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  <a:p>
            <a:pPr marL="201600" indent="-201600" defTabSz="1042965" eaLnBrk="1" fontAlgn="auto" hangingPunct="1">
              <a:spcBef>
                <a:spcPts val="877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sv-SE" altLang="sv-SE" dirty="0"/>
          </a:p>
        </p:txBody>
      </p:sp>
      <p:sp>
        <p:nvSpPr>
          <p:cNvPr id="51204" name="Platshållare för bildnummer 4">
            <a:extLst>
              <a:ext uri="{FF2B5EF4-FFF2-40B4-BE49-F238E27FC236}">
                <a16:creationId xmlns:a16="http://schemas.microsoft.com/office/drawing/2014/main" id="{B8FAD1CA-7F7E-1A6F-2FBA-67277903DFE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96587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Industri"/>
  <p:tag name="NAME" val="sb1_0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Industri"/>
  <p:tag name="NAME" val="sb1_018"/>
</p:tagLst>
</file>

<file path=ppt/theme/theme1.xml><?xml version="1.0" encoding="utf-8"?>
<a:theme xmlns:a="http://schemas.openxmlformats.org/drawingml/2006/main" name="Lindahl Visningssidor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ndahl.potx" id="{14763568-D478-4A0B-899C-87A5762AA864}" vid="{FC0ED7B2-7EA2-4819-82B5-8E75766404BF}"/>
    </a:ext>
  </a:extLst>
</a:theme>
</file>

<file path=ppt/theme/theme2.xml><?xml version="1.0" encoding="utf-8"?>
<a:theme xmlns:a="http://schemas.openxmlformats.org/drawingml/2006/main" name="Lindahl Handout-sidor (ej skärmvisning)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ndahl.potx" id="{14763568-D478-4A0B-899C-87A5762AA864}" vid="{434710D5-AFB9-46DC-B4C8-6E11CB16EDCA}"/>
    </a:ext>
  </a:extLst>
</a:theme>
</file>

<file path=ppt/theme/theme3.xml><?xml version="1.0" encoding="utf-8"?>
<a:theme xmlns:a="http://schemas.openxmlformats.org/drawingml/2006/main" name="1_Lindahl Visningssidor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ndahl.potx" id="{14763568-D478-4A0B-899C-87A5762AA864}" vid="{FC0ED7B2-7EA2-4819-82B5-8E75766404BF}"/>
    </a:ext>
  </a:extLst>
</a:theme>
</file>

<file path=ppt/theme/theme4.xml><?xml version="1.0" encoding="utf-8"?>
<a:theme xmlns:a="http://schemas.openxmlformats.org/drawingml/2006/main" name="2_Lindahl Visningssidor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ndahl.potx" id="{14763568-D478-4A0B-899C-87A5762AA864}" vid="{FC0ED7B2-7EA2-4819-82B5-8E75766404B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Lindahl</Template>
  <TotalTime>2289</TotalTime>
  <Words>1240</Words>
  <Application>Microsoft Office PowerPoint</Application>
  <PresentationFormat>Anpassad</PresentationFormat>
  <Paragraphs>115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Lindahl Visningssidor</vt:lpstr>
      <vt:lpstr>Lindahl Handout-sidor (ej skärmvisning)</vt:lpstr>
      <vt:lpstr>1_Lindahl Visningssidor</vt:lpstr>
      <vt:lpstr>2_Lindahl Visningssidor</vt:lpstr>
      <vt:lpstr>PowerPoint-presentation</vt:lpstr>
      <vt:lpstr>Skiljeförfarandedagen   FIDIC:s tvistlösningsmetod  </vt:lpstr>
      <vt:lpstr>FIDIC - Fédération Internationale des Ingénieurs-Conseils  </vt:lpstr>
      <vt:lpstr>FIDIC forts.  </vt:lpstr>
      <vt:lpstr>Vad menas med ”industriella anläggningsavtal”?</vt:lpstr>
      <vt:lpstr>Typsituation som ofta leder till tvist</vt:lpstr>
      <vt:lpstr>FIDIC:s metod - the Engineer </vt:lpstr>
      <vt:lpstr>Beslut av the Engineer </vt:lpstr>
      <vt:lpstr>FIDIC:s reglering av DAB</vt:lpstr>
      <vt:lpstr>Skiljeförfarande</vt:lpstr>
      <vt:lpstr>FIDIC: Escalating Dispute Resolution Provisions</vt:lpstr>
      <vt:lpstr>Fördelar med FIDIC:s metod</vt:lpstr>
      <vt:lpstr>Varför används FIDIC:s metod inte mer i Sverige?</vt:lpstr>
      <vt:lpstr>FIDIC Yellow Book 2017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Instruktionssida_x000b_Dold sida, visas inte vid utskrift</dc:title>
  <dc:creator>Monica Hjalmarsson</dc:creator>
  <cp:lastModifiedBy>Per Mildner</cp:lastModifiedBy>
  <cp:revision>183</cp:revision>
  <cp:lastPrinted>2024-11-25T17:38:23Z</cp:lastPrinted>
  <dcterms:created xsi:type="dcterms:W3CDTF">2019-03-11T09:57:07Z</dcterms:created>
  <dcterms:modified xsi:type="dcterms:W3CDTF">2024-11-26T07:23:44Z</dcterms:modified>
</cp:coreProperties>
</file>